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96" r:id="rId3"/>
    <p:sldId id="259" r:id="rId5"/>
    <p:sldId id="715" r:id="rId6"/>
    <p:sldId id="714" r:id="rId7"/>
    <p:sldId id="712" r:id="rId8"/>
    <p:sldId id="681" r:id="rId9"/>
    <p:sldId id="434" r:id="rId10"/>
    <p:sldId id="808" r:id="rId11"/>
    <p:sldId id="809" r:id="rId12"/>
    <p:sldId id="810" r:id="rId13"/>
    <p:sldId id="811" r:id="rId14"/>
    <p:sldId id="812" r:id="rId15"/>
    <p:sldId id="813" r:id="rId16"/>
    <p:sldId id="816" r:id="rId17"/>
    <p:sldId id="814" r:id="rId18"/>
    <p:sldId id="815" r:id="rId19"/>
    <p:sldId id="817" r:id="rId20"/>
    <p:sldId id="818" r:id="rId21"/>
    <p:sldId id="819" r:id="rId22"/>
    <p:sldId id="820" r:id="rId23"/>
    <p:sldId id="821" r:id="rId24"/>
    <p:sldId id="822" r:id="rId25"/>
    <p:sldId id="677" r:id="rId26"/>
    <p:sldId id="678" r:id="rId27"/>
    <p:sldId id="679" r:id="rId28"/>
    <p:sldId id="676" r:id="rId29"/>
    <p:sldId id="675" r:id="rId30"/>
    <p:sldId id="680" r:id="rId31"/>
    <p:sldId id="674" r:id="rId32"/>
    <p:sldId id="750" r:id="rId33"/>
    <p:sldId id="755" r:id="rId34"/>
    <p:sldId id="754" r:id="rId35"/>
    <p:sldId id="756" r:id="rId36"/>
    <p:sldId id="753" r:id="rId37"/>
    <p:sldId id="757" r:id="rId38"/>
    <p:sldId id="758" r:id="rId39"/>
    <p:sldId id="789" r:id="rId40"/>
    <p:sldId id="449" r:id="rId41"/>
    <p:sldId id="420" r:id="rId42"/>
    <p:sldId id="418" r:id="rId43"/>
    <p:sldId id="445" r:id="rId44"/>
    <p:sldId id="446" r:id="rId45"/>
    <p:sldId id="419" r:id="rId46"/>
    <p:sldId id="847" r:id="rId47"/>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Arial Rounded MT Bold" panose="020F0704030504030204" charset="0"/>
      <p:regular r:id="rId56"/>
    </p:embeddedFont>
    <p:embeddedFont>
      <p:font typeface="方正粗黑宋简体" panose="02000000000000000000" charset="-122"/>
      <p:regular r:id="rId57"/>
    </p:embeddedFont>
    <p:embeddedFont>
      <p:font typeface="微软雅黑" panose="020B0503020204020204" pitchFamily="34" charset="-122"/>
      <p:regular r:id="rId58"/>
    </p:embeddedFont>
    <p:embeddedFont>
      <p:font typeface="Calibri Light" panose="020F0302020204030204" charset="0"/>
      <p:regular r:id="rId59"/>
      <p:italic r:id="rId60"/>
    </p:embeddedFont>
  </p:embeddedFontLst>
  <p:custDataLst>
    <p:tags r:id="rId61"/>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3316537963"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F051E"/>
    <a:srgbClr val="0D0A27"/>
    <a:srgbClr val="365FAA"/>
    <a:srgbClr val="525965"/>
    <a:srgbClr val="2B4D89"/>
    <a:srgbClr val="920001"/>
    <a:srgbClr val="BC0000"/>
    <a:srgbClr val="DADADA"/>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p:restoredTop sz="89533"/>
  </p:normalViewPr>
  <p:slideViewPr>
    <p:cSldViewPr snapToGrid="0" showGuides="1">
      <p:cViewPr varScale="1">
        <p:scale>
          <a:sx n="78" d="100"/>
          <a:sy n="78" d="100"/>
        </p:scale>
        <p:origin x="878" y="595"/>
      </p:cViewPr>
      <p:guideLst>
        <p:guide orient="horz" pos="2229"/>
        <p:guide pos="384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227.xml"/><Relationship Id="rId60" Type="http://schemas.openxmlformats.org/officeDocument/2006/relationships/font" Target="fonts/font9.fntdata"/><Relationship Id="rId6" Type="http://schemas.openxmlformats.org/officeDocument/2006/relationships/slide" Target="slides/slide3.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B00D7A0B-6BCC-476C-9F57-C7FB437CE7CC}" type="datetimeFigureOut">
              <a:rPr lang="zh-CN" altLang="en-US" strike="noStrike" noProof="1" smtClean="0">
                <a:latin typeface="+mn-lt"/>
                <a:ea typeface="+mn-ea"/>
                <a:cs typeface="+mn-cs"/>
              </a:rPr>
            </a:fld>
            <a:endParaRPr lang="zh-CN" altLang="en-US" strike="noStrike"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58C57266-2DAA-4ECB-93ED-B084D17E5BAB}"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幻灯片图像占位符 1"/>
          <p:cNvSpPr>
            <a:spLocks noGrp="1" noRot="1" noChangeAspect="1"/>
          </p:cNvSpPr>
          <p:nvPr>
            <p:ph type="sldImg"/>
          </p:nvPr>
        </p:nvSpPr>
        <p:spPr/>
      </p:sp>
      <p:sp>
        <p:nvSpPr>
          <p:cNvPr id="4098" name="备注占位符 2"/>
          <p:cNvSpPr>
            <a:spLocks noGrp="1"/>
          </p:cNvSpPr>
          <p:nvPr>
            <p:ph type="body"/>
          </p:nvPr>
        </p:nvSpPr>
        <p:spPr/>
        <p:txBody>
          <a:bodyPr lIns="91440" tIns="45720" rIns="91440" bIns="45720" anchor="t" anchorCtr="0"/>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noChangeAspect="1"/>
          </p:cNvSpPr>
          <p:nvPr>
            <p:ph type="sldImg"/>
          </p:nvPr>
        </p:nvSpPr>
        <p:spPr/>
      </p:sp>
      <p:sp>
        <p:nvSpPr>
          <p:cNvPr id="22530" name="备注占位符 2"/>
          <p:cNvSpPr>
            <a:spLocks noGrp="1"/>
          </p:cNvSpPr>
          <p:nvPr>
            <p:ph type="body"/>
          </p:nvPr>
        </p:nvSpPr>
        <p:spPr/>
        <p:txBody>
          <a:bodyPr lIns="91440" tIns="45720" rIns="91440" bIns="45720" anchor="t" anchorCtr="0"/>
          <a:p>
            <a:pPr lvl="0"/>
            <a:endParaRPr lang="zh-CN" altLang="en-US"/>
          </a:p>
        </p:txBody>
      </p:sp>
      <p:sp>
        <p:nvSpPr>
          <p:cNvPr id="225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p>
            <a:pPr lvl="0"/>
            <a:endParaRPr lang="zh-CN" altLang="en-US"/>
          </a:p>
        </p:txBody>
      </p:sp>
      <p:sp>
        <p:nvSpPr>
          <p:cNvPr id="245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nchorCtr="0"/>
          <a:p>
            <a:pPr lvl="0"/>
            <a:endParaRPr lang="zh-CN" altLang="en-US"/>
          </a:p>
        </p:txBody>
      </p:sp>
      <p:sp>
        <p:nvSpPr>
          <p:cNvPr id="266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p:cNvSpPr>
          <p:nvPr>
            <p:ph type="sldImg"/>
          </p:nvPr>
        </p:nvSpPr>
        <p:spPr/>
      </p:sp>
      <p:sp>
        <p:nvSpPr>
          <p:cNvPr id="28674" name="备注占位符 2"/>
          <p:cNvSpPr>
            <a:spLocks noGrp="1"/>
          </p:cNvSpPr>
          <p:nvPr>
            <p:ph type="body"/>
          </p:nvPr>
        </p:nvSpPr>
        <p:spPr/>
        <p:txBody>
          <a:bodyPr lIns="91440" tIns="45720" rIns="91440" bIns="45720" anchor="t" anchorCtr="0"/>
          <a:p>
            <a:pPr lvl="0"/>
            <a:endParaRPr lang="zh-CN" altLang="en-US"/>
          </a:p>
        </p:txBody>
      </p:sp>
      <p:sp>
        <p:nvSpPr>
          <p:cNvPr id="286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ChangeAspect="1"/>
          </p:cNvSpPr>
          <p:nvPr>
            <p:ph type="sldImg"/>
          </p:nvPr>
        </p:nvSpPr>
        <p:spPr/>
      </p:sp>
      <p:sp>
        <p:nvSpPr>
          <p:cNvPr id="30722" name="备注占位符 2"/>
          <p:cNvSpPr>
            <a:spLocks noGrp="1"/>
          </p:cNvSpPr>
          <p:nvPr>
            <p:ph type="body"/>
          </p:nvPr>
        </p:nvSpPr>
        <p:spPr/>
        <p:txBody>
          <a:bodyPr lIns="91440" tIns="45720" rIns="91440" bIns="45720" anchor="t" anchorCtr="0"/>
          <a:p>
            <a:pPr lvl="0"/>
            <a:endParaRPr lang="zh-CN" altLang="en-US"/>
          </a:p>
        </p:txBody>
      </p:sp>
      <p:sp>
        <p:nvSpPr>
          <p:cNvPr id="307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p>
            <a:pPr lvl="0"/>
            <a:endParaRPr lang="zh-CN" altLang="en-US"/>
          </a:p>
        </p:txBody>
      </p:sp>
      <p:sp>
        <p:nvSpPr>
          <p:cNvPr id="327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nchorCtr="0"/>
          <a:p>
            <a:pPr lvl="0"/>
            <a:endParaRPr lang="zh-CN" altLang="en-US"/>
          </a:p>
        </p:txBody>
      </p:sp>
      <p:sp>
        <p:nvSpPr>
          <p:cNvPr id="3481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nchorCtr="0"/>
          <a:p>
            <a:pPr lvl="0"/>
            <a:endParaRPr lang="zh-CN" altLang="en-US"/>
          </a:p>
        </p:txBody>
      </p:sp>
      <p:sp>
        <p:nvSpPr>
          <p:cNvPr id="3686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Grp="1" noRot="1" noChangeAspect="1"/>
          </p:cNvSpPr>
          <p:nvPr>
            <p:ph type="sldImg"/>
          </p:nvPr>
        </p:nvSpPr>
        <p:spPr/>
      </p:sp>
      <p:sp>
        <p:nvSpPr>
          <p:cNvPr id="38914" name="备注占位符 2"/>
          <p:cNvSpPr>
            <a:spLocks noGrp="1"/>
          </p:cNvSpPr>
          <p:nvPr>
            <p:ph type="body"/>
          </p:nvPr>
        </p:nvSpPr>
        <p:spPr/>
        <p:txBody>
          <a:bodyPr lIns="91440" tIns="45720" rIns="91440" bIns="45720" anchor="t" anchorCtr="0"/>
          <a:p>
            <a:pPr lvl="0"/>
            <a:endParaRPr lang="zh-CN" altLang="en-US"/>
          </a:p>
        </p:txBody>
      </p:sp>
      <p:sp>
        <p:nvSpPr>
          <p:cNvPr id="3891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noChangeAspect="1"/>
          </p:cNvSpPr>
          <p:nvPr>
            <p:ph type="sldImg"/>
          </p:nvPr>
        </p:nvSpPr>
        <p:spPr/>
      </p:sp>
      <p:sp>
        <p:nvSpPr>
          <p:cNvPr id="40962" name="备注占位符 2"/>
          <p:cNvSpPr>
            <a:spLocks noGrp="1"/>
          </p:cNvSpPr>
          <p:nvPr>
            <p:ph type="body"/>
          </p:nvPr>
        </p:nvSpPr>
        <p:spPr/>
        <p:txBody>
          <a:bodyPr lIns="91440" tIns="45720" rIns="91440" bIns="45720" anchor="t" anchorCtr="0"/>
          <a:p>
            <a:pPr lvl="0"/>
            <a:endParaRPr lang="zh-CN" altLang="en-US"/>
          </a:p>
        </p:txBody>
      </p:sp>
      <p:sp>
        <p:nvSpPr>
          <p:cNvPr id="409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p:cNvSpPr>
          <p:nvPr>
            <p:ph type="sldImg"/>
          </p:nvPr>
        </p:nvSpPr>
        <p:spPr/>
      </p:sp>
      <p:sp>
        <p:nvSpPr>
          <p:cNvPr id="6146" name="备注占位符 2"/>
          <p:cNvSpPr>
            <a:spLocks noGrp="1"/>
          </p:cNvSpPr>
          <p:nvPr>
            <p:ph type="body"/>
          </p:nvPr>
        </p:nvSpPr>
        <p:spPr/>
        <p:txBody>
          <a:bodyPr lIns="91440" tIns="45720" rIns="91440" bIns="45720" anchor="t" anchorCtr="0"/>
          <a:p>
            <a:pPr lvl="0"/>
            <a:endParaRPr lang="zh-CN" altLang="en-US"/>
          </a:p>
        </p:txBody>
      </p:sp>
      <p:sp>
        <p:nvSpPr>
          <p:cNvPr id="61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nchorCtr="0"/>
          <a:p>
            <a:pPr lvl="0"/>
            <a:endParaRPr lang="zh-CN" altLang="en-US"/>
          </a:p>
        </p:txBody>
      </p:sp>
      <p:sp>
        <p:nvSpPr>
          <p:cNvPr id="4301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lIns="91440" tIns="45720" rIns="91440" bIns="45720" anchor="t" anchorCtr="0"/>
          <a:p>
            <a:pPr lvl="0"/>
            <a:endParaRPr lang="zh-CN" altLang="en-US"/>
          </a:p>
        </p:txBody>
      </p:sp>
      <p:sp>
        <p:nvSpPr>
          <p:cNvPr id="450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1"/>
          <p:cNvSpPr>
            <a:spLocks noGrp="1" noRot="1" noChangeAspect="1"/>
          </p:cNvSpPr>
          <p:nvPr>
            <p:ph type="sldImg"/>
          </p:nvPr>
        </p:nvSpPr>
        <p:spPr/>
      </p:sp>
      <p:sp>
        <p:nvSpPr>
          <p:cNvPr id="47106" name="备注占位符 2"/>
          <p:cNvSpPr>
            <a:spLocks noGrp="1"/>
          </p:cNvSpPr>
          <p:nvPr>
            <p:ph type="body"/>
          </p:nvPr>
        </p:nvSpPr>
        <p:spPr/>
        <p:txBody>
          <a:bodyPr lIns="91440" tIns="45720" rIns="91440" bIns="45720" anchor="t" anchorCtr="0"/>
          <a:p>
            <a:pPr lvl="0"/>
            <a:endParaRPr lang="zh-CN" altLang="en-US"/>
          </a:p>
        </p:txBody>
      </p:sp>
      <p:sp>
        <p:nvSpPr>
          <p:cNvPr id="4710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nchorCtr="0"/>
          <a:p>
            <a:pPr lvl="0"/>
            <a:endParaRPr lang="zh-CN" altLang="en-US"/>
          </a:p>
        </p:txBody>
      </p:sp>
      <p:sp>
        <p:nvSpPr>
          <p:cNvPr id="491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p:cNvSpPr>
          <p:nvPr>
            <p:ph type="sldImg"/>
          </p:nvPr>
        </p:nvSpPr>
        <p:spPr/>
      </p:sp>
      <p:sp>
        <p:nvSpPr>
          <p:cNvPr id="51202" name="备注占位符 2"/>
          <p:cNvSpPr>
            <a:spLocks noGrp="1"/>
          </p:cNvSpPr>
          <p:nvPr>
            <p:ph type="body"/>
          </p:nvPr>
        </p:nvSpPr>
        <p:spPr/>
        <p:txBody>
          <a:bodyPr lIns="91440" tIns="45720" rIns="91440" bIns="45720" anchor="t" anchorCtr="0"/>
          <a:p>
            <a:pPr lvl="0"/>
            <a:endParaRPr lang="zh-CN" altLang="en-US"/>
          </a:p>
        </p:txBody>
      </p:sp>
      <p:sp>
        <p:nvSpPr>
          <p:cNvPr id="5120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p:cNvSpPr>
          <p:nvPr>
            <p:ph type="sldImg"/>
          </p:nvPr>
        </p:nvSpPr>
        <p:spPr/>
      </p:sp>
      <p:sp>
        <p:nvSpPr>
          <p:cNvPr id="53250" name="备注占位符 2"/>
          <p:cNvSpPr>
            <a:spLocks noGrp="1"/>
          </p:cNvSpPr>
          <p:nvPr>
            <p:ph type="body"/>
          </p:nvPr>
        </p:nvSpPr>
        <p:spPr/>
        <p:txBody>
          <a:bodyPr lIns="91440" tIns="45720" rIns="91440" bIns="45720" anchor="t" anchorCtr="0"/>
          <a:p>
            <a:pPr lvl="0"/>
            <a:endParaRPr lang="zh-CN" altLang="en-US"/>
          </a:p>
        </p:txBody>
      </p:sp>
      <p:sp>
        <p:nvSpPr>
          <p:cNvPr id="5325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p:cNvSpPr>
          <p:nvPr>
            <p:ph type="sldImg"/>
          </p:nvPr>
        </p:nvSpPr>
        <p:spPr/>
      </p:sp>
      <p:sp>
        <p:nvSpPr>
          <p:cNvPr id="55298" name="备注占位符 2"/>
          <p:cNvSpPr>
            <a:spLocks noGrp="1"/>
          </p:cNvSpPr>
          <p:nvPr>
            <p:ph type="body"/>
          </p:nvPr>
        </p:nvSpPr>
        <p:spPr/>
        <p:txBody>
          <a:bodyPr lIns="91440" tIns="45720" rIns="91440" bIns="45720" anchor="t" anchorCtr="0"/>
          <a:p>
            <a:pPr lvl="0"/>
            <a:endParaRPr lang="zh-CN" altLang="en-US"/>
          </a:p>
        </p:txBody>
      </p:sp>
      <p:sp>
        <p:nvSpPr>
          <p:cNvPr id="552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p:cNvSpPr>
          <p:nvPr>
            <p:ph type="sldImg"/>
          </p:nvPr>
        </p:nvSpPr>
        <p:spPr/>
      </p:sp>
      <p:sp>
        <p:nvSpPr>
          <p:cNvPr id="57346" name="备注占位符 2"/>
          <p:cNvSpPr>
            <a:spLocks noGrp="1"/>
          </p:cNvSpPr>
          <p:nvPr>
            <p:ph type="body"/>
          </p:nvPr>
        </p:nvSpPr>
        <p:spPr/>
        <p:txBody>
          <a:bodyPr lIns="91440" tIns="45720" rIns="91440" bIns="45720" anchor="t" anchorCtr="0"/>
          <a:p>
            <a:pPr lvl="0"/>
            <a:endParaRPr lang="zh-CN" altLang="en-US"/>
          </a:p>
        </p:txBody>
      </p:sp>
      <p:sp>
        <p:nvSpPr>
          <p:cNvPr id="573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1"/>
          <p:cNvSpPr>
            <a:spLocks noGrp="1" noRot="1" noChangeAspect="1"/>
          </p:cNvSpPr>
          <p:nvPr>
            <p:ph type="sldImg"/>
          </p:nvPr>
        </p:nvSpPr>
        <p:spPr/>
      </p:sp>
      <p:sp>
        <p:nvSpPr>
          <p:cNvPr id="59394" name="备注占位符 2"/>
          <p:cNvSpPr>
            <a:spLocks noGrp="1"/>
          </p:cNvSpPr>
          <p:nvPr>
            <p:ph type="body"/>
          </p:nvPr>
        </p:nvSpPr>
        <p:spPr/>
        <p:txBody>
          <a:bodyPr lIns="91440" tIns="45720" rIns="91440" bIns="45720" anchor="t" anchorCtr="0"/>
          <a:p>
            <a:pPr lvl="0"/>
            <a:endParaRPr lang="zh-CN" altLang="en-US"/>
          </a:p>
        </p:txBody>
      </p:sp>
      <p:sp>
        <p:nvSpPr>
          <p:cNvPr id="593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p:cNvSpPr>
          <p:nvPr>
            <p:ph type="sldImg"/>
          </p:nvPr>
        </p:nvSpPr>
        <p:spPr/>
      </p:sp>
      <p:sp>
        <p:nvSpPr>
          <p:cNvPr id="61442" name="备注占位符 2"/>
          <p:cNvSpPr>
            <a:spLocks noGrp="1"/>
          </p:cNvSpPr>
          <p:nvPr>
            <p:ph type="body"/>
          </p:nvPr>
        </p:nvSpPr>
        <p:spPr/>
        <p:txBody>
          <a:bodyPr lIns="91440" tIns="45720" rIns="91440" bIns="45720" anchor="t" anchorCtr="0"/>
          <a:p>
            <a:pPr lvl="0"/>
            <a:endParaRPr lang="zh-CN" altLang="en-US"/>
          </a:p>
        </p:txBody>
      </p:sp>
      <p:sp>
        <p:nvSpPr>
          <p:cNvPr id="614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nchorCtr="0"/>
          <a:p>
            <a:pPr lvl="0"/>
            <a:endParaRPr lang="zh-CN" altLang="en-US"/>
          </a:p>
        </p:txBody>
      </p:sp>
      <p:sp>
        <p:nvSpPr>
          <p:cNvPr id="81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p:cNvSpPr>
          <p:nvPr>
            <p:ph type="sldImg"/>
          </p:nvPr>
        </p:nvSpPr>
        <p:spPr/>
      </p:sp>
      <p:sp>
        <p:nvSpPr>
          <p:cNvPr id="63490" name="备注占位符 2"/>
          <p:cNvSpPr>
            <a:spLocks noGrp="1"/>
          </p:cNvSpPr>
          <p:nvPr>
            <p:ph type="body"/>
          </p:nvPr>
        </p:nvSpPr>
        <p:spPr/>
        <p:txBody>
          <a:bodyPr lIns="91440" tIns="45720" rIns="91440" bIns="45720" anchor="t" anchorCtr="0"/>
          <a:p>
            <a:pPr lvl="0"/>
            <a:endParaRPr lang="zh-CN" altLang="en-US"/>
          </a:p>
        </p:txBody>
      </p:sp>
      <p:sp>
        <p:nvSpPr>
          <p:cNvPr id="634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幻灯片图像占位符 1"/>
          <p:cNvSpPr>
            <a:spLocks noGrp="1" noRot="1" noChangeAspect="1"/>
          </p:cNvSpPr>
          <p:nvPr>
            <p:ph type="sldImg"/>
          </p:nvPr>
        </p:nvSpPr>
        <p:spPr/>
      </p:sp>
      <p:sp>
        <p:nvSpPr>
          <p:cNvPr id="65538" name="备注占位符 2"/>
          <p:cNvSpPr>
            <a:spLocks noGrp="1"/>
          </p:cNvSpPr>
          <p:nvPr>
            <p:ph type="body"/>
          </p:nvPr>
        </p:nvSpPr>
        <p:spPr/>
        <p:txBody>
          <a:bodyPr lIns="91440" tIns="45720" rIns="91440" bIns="45720" anchor="t" anchorCtr="0"/>
          <a:p>
            <a:pPr lvl="0"/>
            <a:endParaRPr lang="zh-CN" altLang="en-US"/>
          </a:p>
        </p:txBody>
      </p:sp>
      <p:sp>
        <p:nvSpPr>
          <p:cNvPr id="655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1"/>
          <p:cNvSpPr>
            <a:spLocks noGrp="1" noRot="1" noChangeAspect="1"/>
          </p:cNvSpPr>
          <p:nvPr>
            <p:ph type="sldImg"/>
          </p:nvPr>
        </p:nvSpPr>
        <p:spPr/>
      </p:sp>
      <p:sp>
        <p:nvSpPr>
          <p:cNvPr id="67586" name="备注占位符 2"/>
          <p:cNvSpPr>
            <a:spLocks noGrp="1"/>
          </p:cNvSpPr>
          <p:nvPr>
            <p:ph type="body"/>
          </p:nvPr>
        </p:nvSpPr>
        <p:spPr/>
        <p:txBody>
          <a:bodyPr lIns="91440" tIns="45720" rIns="91440" bIns="45720" anchor="t" anchorCtr="0"/>
          <a:p>
            <a:pPr lvl="0"/>
            <a:endParaRPr lang="zh-CN" altLang="en-US"/>
          </a:p>
        </p:txBody>
      </p:sp>
      <p:sp>
        <p:nvSpPr>
          <p:cNvPr id="675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幻灯片图像占位符 1"/>
          <p:cNvSpPr>
            <a:spLocks noGrp="1" noRot="1" noChangeAspect="1"/>
          </p:cNvSpPr>
          <p:nvPr>
            <p:ph type="sldImg"/>
          </p:nvPr>
        </p:nvSpPr>
        <p:spPr/>
      </p:sp>
      <p:sp>
        <p:nvSpPr>
          <p:cNvPr id="69634" name="备注占位符 2"/>
          <p:cNvSpPr>
            <a:spLocks noGrp="1"/>
          </p:cNvSpPr>
          <p:nvPr>
            <p:ph type="body"/>
          </p:nvPr>
        </p:nvSpPr>
        <p:spPr/>
        <p:txBody>
          <a:bodyPr lIns="91440" tIns="45720" rIns="91440" bIns="45720" anchor="t" anchorCtr="0"/>
          <a:p>
            <a:pPr lvl="0"/>
            <a:endParaRPr lang="zh-CN" altLang="en-US"/>
          </a:p>
        </p:txBody>
      </p:sp>
      <p:sp>
        <p:nvSpPr>
          <p:cNvPr id="696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p:cNvSpPr>
          <p:nvPr>
            <p:ph type="sldImg"/>
          </p:nvPr>
        </p:nvSpPr>
        <p:spPr/>
      </p:sp>
      <p:sp>
        <p:nvSpPr>
          <p:cNvPr id="71682" name="备注占位符 2"/>
          <p:cNvSpPr>
            <a:spLocks noGrp="1"/>
          </p:cNvSpPr>
          <p:nvPr>
            <p:ph type="body"/>
          </p:nvPr>
        </p:nvSpPr>
        <p:spPr/>
        <p:txBody>
          <a:bodyPr lIns="91440" tIns="45720" rIns="91440" bIns="45720" anchor="t" anchorCtr="0"/>
          <a:p>
            <a:pPr lvl="0"/>
            <a:endParaRPr lang="zh-CN" altLang="en-US"/>
          </a:p>
        </p:txBody>
      </p:sp>
      <p:sp>
        <p:nvSpPr>
          <p:cNvPr id="716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幻灯片图像占位符 1"/>
          <p:cNvSpPr>
            <a:spLocks noGrp="1" noRot="1" noChangeAspect="1"/>
          </p:cNvSpPr>
          <p:nvPr>
            <p:ph type="sldImg"/>
          </p:nvPr>
        </p:nvSpPr>
        <p:spPr/>
      </p:sp>
      <p:sp>
        <p:nvSpPr>
          <p:cNvPr id="73730" name="备注占位符 2"/>
          <p:cNvSpPr>
            <a:spLocks noGrp="1"/>
          </p:cNvSpPr>
          <p:nvPr>
            <p:ph type="body"/>
          </p:nvPr>
        </p:nvSpPr>
        <p:spPr/>
        <p:txBody>
          <a:bodyPr lIns="91440" tIns="45720" rIns="91440" bIns="45720" anchor="t" anchorCtr="0"/>
          <a:p>
            <a:pPr lvl="0"/>
            <a:endParaRPr lang="zh-CN" altLang="en-US"/>
          </a:p>
        </p:txBody>
      </p:sp>
      <p:sp>
        <p:nvSpPr>
          <p:cNvPr id="737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幻灯片图像占位符 1"/>
          <p:cNvSpPr>
            <a:spLocks noGrp="1" noRot="1" noChangeAspect="1"/>
          </p:cNvSpPr>
          <p:nvPr>
            <p:ph type="sldImg"/>
          </p:nvPr>
        </p:nvSpPr>
        <p:spPr/>
      </p:sp>
      <p:sp>
        <p:nvSpPr>
          <p:cNvPr id="75778" name="备注占位符 2"/>
          <p:cNvSpPr>
            <a:spLocks noGrp="1"/>
          </p:cNvSpPr>
          <p:nvPr>
            <p:ph type="body"/>
          </p:nvPr>
        </p:nvSpPr>
        <p:spPr/>
        <p:txBody>
          <a:bodyPr lIns="91440" tIns="45720" rIns="91440" bIns="45720" anchor="t" anchorCtr="0"/>
          <a:p>
            <a:pPr lvl="0"/>
            <a:endParaRPr lang="zh-CN" altLang="en-US"/>
          </a:p>
        </p:txBody>
      </p:sp>
      <p:sp>
        <p:nvSpPr>
          <p:cNvPr id="757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1"/>
          <p:cNvSpPr>
            <a:spLocks noGrp="1" noRot="1" noChangeAspect="1"/>
          </p:cNvSpPr>
          <p:nvPr>
            <p:ph type="sldImg"/>
          </p:nvPr>
        </p:nvSpPr>
        <p:spPr/>
      </p:sp>
      <p:sp>
        <p:nvSpPr>
          <p:cNvPr id="77826" name="备注占位符 2"/>
          <p:cNvSpPr>
            <a:spLocks noGrp="1"/>
          </p:cNvSpPr>
          <p:nvPr>
            <p:ph type="body"/>
          </p:nvPr>
        </p:nvSpPr>
        <p:spPr/>
        <p:txBody>
          <a:bodyPr lIns="91440" tIns="45720" rIns="91440" bIns="45720" anchor="t" anchorCtr="0"/>
          <a:p>
            <a:pPr lvl="0"/>
            <a:endParaRPr lang="zh-CN" altLang="en-US"/>
          </a:p>
        </p:txBody>
      </p:sp>
      <p:sp>
        <p:nvSpPr>
          <p:cNvPr id="778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幻灯片图像占位符 1"/>
          <p:cNvSpPr>
            <a:spLocks noGrp="1" noRot="1" noChangeAspect="1"/>
          </p:cNvSpPr>
          <p:nvPr>
            <p:ph type="sldImg"/>
          </p:nvPr>
        </p:nvSpPr>
        <p:spPr/>
      </p:sp>
      <p:sp>
        <p:nvSpPr>
          <p:cNvPr id="79874" name="备注占位符 2"/>
          <p:cNvSpPr>
            <a:spLocks noGrp="1"/>
          </p:cNvSpPr>
          <p:nvPr>
            <p:ph type="body"/>
          </p:nvPr>
        </p:nvSpPr>
        <p:spPr/>
        <p:txBody>
          <a:bodyPr lIns="91440" tIns="45720" rIns="91440" bIns="45720" anchor="t" anchorCtr="0"/>
          <a:p>
            <a:pPr lvl="0"/>
            <a:endParaRPr lang="zh-CN" altLang="en-US"/>
          </a:p>
        </p:txBody>
      </p:sp>
      <p:sp>
        <p:nvSpPr>
          <p:cNvPr id="798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幻灯片图像占位符 1"/>
          <p:cNvSpPr>
            <a:spLocks noGrp="1" noRot="1" noChangeAspect="1"/>
          </p:cNvSpPr>
          <p:nvPr>
            <p:ph type="sldImg"/>
          </p:nvPr>
        </p:nvSpPr>
        <p:spPr/>
      </p:sp>
      <p:sp>
        <p:nvSpPr>
          <p:cNvPr id="81922" name="备注占位符 2"/>
          <p:cNvSpPr>
            <a:spLocks noGrp="1"/>
          </p:cNvSpPr>
          <p:nvPr>
            <p:ph type="body"/>
          </p:nvPr>
        </p:nvSpPr>
        <p:spPr/>
        <p:txBody>
          <a:bodyPr lIns="91440" tIns="45720" rIns="91440" bIns="45720" anchor="t" anchorCtr="0"/>
          <a:p>
            <a:pPr lvl="0"/>
            <a:endParaRPr lang="zh-CN" altLang="en-US"/>
          </a:p>
        </p:txBody>
      </p:sp>
      <p:sp>
        <p:nvSpPr>
          <p:cNvPr id="819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nchorCtr="0"/>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Grp="1" noRot="1" noChangeAspect="1"/>
          </p:cNvSpPr>
          <p:nvPr>
            <p:ph type="sldImg"/>
          </p:nvPr>
        </p:nvSpPr>
        <p:spPr/>
      </p:sp>
      <p:sp>
        <p:nvSpPr>
          <p:cNvPr id="83970" name="备注占位符 2"/>
          <p:cNvSpPr>
            <a:spLocks noGrp="1"/>
          </p:cNvSpPr>
          <p:nvPr>
            <p:ph type="body"/>
          </p:nvPr>
        </p:nvSpPr>
        <p:spPr/>
        <p:txBody>
          <a:bodyPr lIns="91440" tIns="45720" rIns="91440" bIns="45720" anchor="t" anchorCtr="0"/>
          <a:p>
            <a:pPr lvl="0"/>
            <a:endParaRPr lang="zh-CN" altLang="en-US"/>
          </a:p>
        </p:txBody>
      </p:sp>
      <p:sp>
        <p:nvSpPr>
          <p:cNvPr id="839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幻灯片图像占位符 1"/>
          <p:cNvSpPr>
            <a:spLocks noGrp="1" noRot="1" noChangeAspect="1"/>
          </p:cNvSpPr>
          <p:nvPr>
            <p:ph type="sldImg"/>
          </p:nvPr>
        </p:nvSpPr>
        <p:spPr/>
      </p:sp>
      <p:sp>
        <p:nvSpPr>
          <p:cNvPr id="86018" name="备注占位符 2"/>
          <p:cNvSpPr>
            <a:spLocks noGrp="1"/>
          </p:cNvSpPr>
          <p:nvPr>
            <p:ph type="body"/>
          </p:nvPr>
        </p:nvSpPr>
        <p:spPr/>
        <p:txBody>
          <a:bodyPr lIns="91440" tIns="45720" rIns="91440" bIns="45720" anchor="t" anchorCtr="0"/>
          <a:p>
            <a:pPr lvl="0"/>
            <a:endParaRPr lang="zh-CN" altLang="en-US"/>
          </a:p>
        </p:txBody>
      </p:sp>
      <p:sp>
        <p:nvSpPr>
          <p:cNvPr id="8601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幻灯片图像占位符 1"/>
          <p:cNvSpPr>
            <a:spLocks noGrp="1" noRot="1" noChangeAspect="1"/>
          </p:cNvSpPr>
          <p:nvPr>
            <p:ph type="sldImg"/>
          </p:nvPr>
        </p:nvSpPr>
        <p:spPr/>
      </p:sp>
      <p:sp>
        <p:nvSpPr>
          <p:cNvPr id="88066" name="备注占位符 2"/>
          <p:cNvSpPr>
            <a:spLocks noGrp="1"/>
          </p:cNvSpPr>
          <p:nvPr>
            <p:ph type="body"/>
          </p:nvPr>
        </p:nvSpPr>
        <p:spPr/>
        <p:txBody>
          <a:bodyPr lIns="91440" tIns="45720" rIns="91440" bIns="45720" anchor="t" anchorCtr="0"/>
          <a:p>
            <a:pPr lvl="0"/>
            <a:endParaRPr lang="zh-CN" altLang="en-US"/>
          </a:p>
        </p:txBody>
      </p:sp>
      <p:sp>
        <p:nvSpPr>
          <p:cNvPr id="8806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幻灯片图像占位符 1"/>
          <p:cNvSpPr>
            <a:spLocks noGrp="1" noRot="1" noChangeAspect="1"/>
          </p:cNvSpPr>
          <p:nvPr>
            <p:ph type="sldImg"/>
          </p:nvPr>
        </p:nvSpPr>
        <p:spPr/>
      </p:sp>
      <p:sp>
        <p:nvSpPr>
          <p:cNvPr id="90114" name="备注占位符 2"/>
          <p:cNvSpPr>
            <a:spLocks noGrp="1"/>
          </p:cNvSpPr>
          <p:nvPr>
            <p:ph type="body"/>
          </p:nvPr>
        </p:nvSpPr>
        <p:spPr/>
        <p:txBody>
          <a:bodyPr lIns="91440" tIns="45720" rIns="91440" bIns="45720" anchor="t" anchorCtr="0"/>
          <a:p>
            <a:pPr lvl="0"/>
            <a:endParaRPr lang="zh-CN" altLang="en-US"/>
          </a:p>
        </p:txBody>
      </p:sp>
      <p:sp>
        <p:nvSpPr>
          <p:cNvPr id="9011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幻灯片图像占位符 1"/>
          <p:cNvSpPr>
            <a:spLocks noGrp="1" noRot="1" noChangeAspect="1"/>
          </p:cNvSpPr>
          <p:nvPr>
            <p:ph type="sldImg"/>
          </p:nvPr>
        </p:nvSpPr>
        <p:spPr/>
      </p:sp>
      <p:sp>
        <p:nvSpPr>
          <p:cNvPr id="92162" name="备注占位符 2"/>
          <p:cNvSpPr>
            <a:spLocks noGrp="1"/>
          </p:cNvSpPr>
          <p:nvPr>
            <p:ph type="body"/>
          </p:nvPr>
        </p:nvSpPr>
        <p:spPr/>
        <p:txBody>
          <a:bodyPr lIns="91440" tIns="45720" rIns="91440" bIns="45720" anchor="t" anchorCtr="0"/>
          <a:p>
            <a:pPr lvl="0"/>
            <a:endParaRPr lang="zh-CN" altLang="en-US"/>
          </a:p>
        </p:txBody>
      </p:sp>
      <p:sp>
        <p:nvSpPr>
          <p:cNvPr id="921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幻灯片图像占位符 1"/>
          <p:cNvSpPr>
            <a:spLocks noGrp="1" noRot="1" noChangeAspect="1"/>
          </p:cNvSpPr>
          <p:nvPr>
            <p:ph type="sldImg"/>
          </p:nvPr>
        </p:nvSpPr>
        <p:spPr/>
      </p:sp>
      <p:sp>
        <p:nvSpPr>
          <p:cNvPr id="12290" name="备注占位符 2"/>
          <p:cNvSpPr>
            <a:spLocks noGrp="1"/>
          </p:cNvSpPr>
          <p:nvPr>
            <p:ph type="body"/>
          </p:nvPr>
        </p:nvSpPr>
        <p:spPr/>
        <p:txBody>
          <a:bodyPr lIns="91440" tIns="45720" rIns="91440" bIns="45720" anchor="t" anchorCtr="0"/>
          <a:p>
            <a:pPr lvl="0"/>
            <a:endParaRPr lang="zh-CN" altLang="en-US"/>
          </a:p>
        </p:txBody>
      </p:sp>
      <p:sp>
        <p:nvSpPr>
          <p:cNvPr id="122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p:cNvSpPr>
          <p:nvPr>
            <p:ph type="sldImg"/>
          </p:nvPr>
        </p:nvSpPr>
        <p:spPr/>
      </p:sp>
      <p:sp>
        <p:nvSpPr>
          <p:cNvPr id="18434" name="备注占位符 2"/>
          <p:cNvSpPr>
            <a:spLocks noGrp="1"/>
          </p:cNvSpPr>
          <p:nvPr>
            <p:ph type="body"/>
          </p:nvPr>
        </p:nvSpPr>
        <p:spPr/>
        <p:txBody>
          <a:bodyPr lIns="91440" tIns="45720" rIns="91440" bIns="45720" anchor="t" anchorCtr="0"/>
          <a:p>
            <a:pPr lvl="0"/>
            <a:endParaRPr lang="zh-CN" altLang="en-US"/>
          </a:p>
        </p:txBody>
      </p:sp>
      <p:sp>
        <p:nvSpPr>
          <p:cNvPr id="184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nchorCtr="0"/>
          <a:p>
            <a:pPr lvl="0"/>
            <a:endParaRPr lang="zh-CN" altLang="en-US"/>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39788" y="2505075"/>
            <a:ext cx="5157787"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72200" y="2505075"/>
            <a:ext cx="5183188"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a:p>
        </p:txBody>
      </p:sp>
      <p:sp>
        <p:nvSpPr>
          <p:cNvPr id="4" name="灯片编号占位符 3"/>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p14:vortex dir="r"/>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p>
            <a:pPr lvl="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A4984E5A-BF6D-404F-8681-EE179ED3959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D72A3383-2BCE-4151-B7C5-860088FF05D4}"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tags" Target="../tags/tag41.xml"/><Relationship Id="rId6" Type="http://schemas.openxmlformats.org/officeDocument/2006/relationships/image" Target="../media/image1.png"/><Relationship Id="rId5" Type="http://schemas.openxmlformats.org/officeDocument/2006/relationships/tags" Target="../tags/tag40.xml"/><Relationship Id="rId4" Type="http://schemas.openxmlformats.org/officeDocument/2006/relationships/image" Target="../media/image24.png"/><Relationship Id="rId3" Type="http://schemas.openxmlformats.org/officeDocument/2006/relationships/tags" Target="../tags/tag39.xml"/><Relationship Id="rId2" Type="http://schemas.openxmlformats.org/officeDocument/2006/relationships/image" Target="../media/image23.jpeg"/><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image" Target="../media/image1.png"/><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26.jpeg"/><Relationship Id="rId4" Type="http://schemas.openxmlformats.org/officeDocument/2006/relationships/tags" Target="../tags/tag44.xml"/><Relationship Id="rId3" Type="http://schemas.openxmlformats.org/officeDocument/2006/relationships/image" Target="../media/image25.png"/><Relationship Id="rId2" Type="http://schemas.openxmlformats.org/officeDocument/2006/relationships/tags" Target="../tags/tag43.xml"/><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2.xml"/><Relationship Id="rId7" Type="http://schemas.openxmlformats.org/officeDocument/2006/relationships/image" Target="../media/image1.png"/><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image" Target="../media/image28.png"/><Relationship Id="rId3" Type="http://schemas.openxmlformats.org/officeDocument/2006/relationships/tags" Target="../tags/tag49.xml"/><Relationship Id="rId2" Type="http://schemas.openxmlformats.org/officeDocument/2006/relationships/tags" Target="../tags/tag48.xml"/><Relationship Id="rId10" Type="http://schemas.openxmlformats.org/officeDocument/2006/relationships/notesSlide" Target="../notesSlides/notesSlide12.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7.xml"/><Relationship Id="rId7" Type="http://schemas.openxmlformats.org/officeDocument/2006/relationships/image" Target="../media/image1.png"/><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notesSlide" Target="../notesSlides/notesSlide13.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image" Target="../media/image1.png"/><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image" Target="../media/image31.png"/><Relationship Id="rId4" Type="http://schemas.openxmlformats.org/officeDocument/2006/relationships/tags" Target="../tags/tag60.xml"/><Relationship Id="rId3" Type="http://schemas.openxmlformats.org/officeDocument/2006/relationships/image" Target="../media/image29.png"/><Relationship Id="rId2" Type="http://schemas.openxmlformats.org/officeDocument/2006/relationships/tags" Target="../tags/tag59.xml"/><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1.png"/><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32.png"/><Relationship Id="rId3" Type="http://schemas.openxmlformats.org/officeDocument/2006/relationships/tags" Target="../tags/tag65.xml"/><Relationship Id="rId2" Type="http://schemas.openxmlformats.org/officeDocument/2006/relationships/image" Target="../media/image29.png"/><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image" Target="../media/image1.png"/><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29.png"/><Relationship Id="rId2" Type="http://schemas.openxmlformats.org/officeDocument/2006/relationships/tags" Target="../tags/tag71.xml"/><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image" Target="../media/image1.png"/><Relationship Id="rId7" Type="http://schemas.openxmlformats.org/officeDocument/2006/relationships/tags" Target="../tags/tag80.xml"/><Relationship Id="rId6" Type="http://schemas.openxmlformats.org/officeDocument/2006/relationships/image" Target="../media/image35.png"/><Relationship Id="rId5" Type="http://schemas.openxmlformats.org/officeDocument/2006/relationships/tags" Target="../tags/tag79.xml"/><Relationship Id="rId4" Type="http://schemas.openxmlformats.org/officeDocument/2006/relationships/image" Target="../media/image34.png"/><Relationship Id="rId3" Type="http://schemas.openxmlformats.org/officeDocument/2006/relationships/tags" Target="../tags/tag78.xml"/><Relationship Id="rId2" Type="http://schemas.openxmlformats.org/officeDocument/2006/relationships/tags" Target="../tags/tag77.xml"/><Relationship Id="rId11" Type="http://schemas.openxmlformats.org/officeDocument/2006/relationships/notesSlide" Target="../notesSlides/notesSlide17.xml"/><Relationship Id="rId10" Type="http://schemas.openxmlformats.org/officeDocument/2006/relationships/slideLayout" Target="../slideLayouts/slideLayout7.xml"/><Relationship Id="rId1" Type="http://schemas.openxmlformats.org/officeDocument/2006/relationships/tags" Target="../tags/tag76.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6.xml"/><Relationship Id="rId7" Type="http://schemas.openxmlformats.org/officeDocument/2006/relationships/image" Target="../media/image1.png"/><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image" Target="../media/image37.png"/><Relationship Id="rId3" Type="http://schemas.openxmlformats.org/officeDocument/2006/relationships/tags" Target="../tags/tag83.xml"/><Relationship Id="rId2" Type="http://schemas.openxmlformats.org/officeDocument/2006/relationships/image" Target="../media/image36.png"/><Relationship Id="rId10" Type="http://schemas.openxmlformats.org/officeDocument/2006/relationships/notesSlide" Target="../notesSlides/notesSlide18.xml"/><Relationship Id="rId1" Type="http://schemas.openxmlformats.org/officeDocument/2006/relationships/tags" Target="../tags/tag82.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1.xml"/><Relationship Id="rId7" Type="http://schemas.openxmlformats.org/officeDocument/2006/relationships/image" Target="../media/image1.png"/><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39.jpeg"/><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notesSlide" Target="../notesSlides/notesSlide19.xml"/><Relationship Id="rId1" Type="http://schemas.openxmlformats.org/officeDocument/2006/relationships/image" Target="../media/image38.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tags" Target="../tags/tag5.xml"/><Relationship Id="rId5" Type="http://schemas.openxmlformats.org/officeDocument/2006/relationships/image" Target="../media/image7.png"/><Relationship Id="rId4" Type="http://schemas.openxmlformats.org/officeDocument/2006/relationships/tags" Target="../tags/tag4.xml"/><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6.xml"/><Relationship Id="rId7" Type="http://schemas.openxmlformats.org/officeDocument/2006/relationships/image" Target="../media/image1.pn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93.xml"/><Relationship Id="rId10" Type="http://schemas.openxmlformats.org/officeDocument/2006/relationships/notesSlide" Target="../notesSlides/notesSlide20.xml"/><Relationship Id="rId1" Type="http://schemas.openxmlformats.org/officeDocument/2006/relationships/tags" Target="../tags/tag92.xml"/></Relationships>
</file>

<file path=ppt/slides/_rels/slide21.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1.png"/><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tags" Target="../tags/tag97.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7.xml"/><Relationship Id="rId7" Type="http://schemas.openxmlformats.org/officeDocument/2006/relationships/tags" Target="../tags/tag107.xml"/><Relationship Id="rId6" Type="http://schemas.openxmlformats.org/officeDocument/2006/relationships/image" Target="../media/image1.png"/><Relationship Id="rId5" Type="http://schemas.openxmlformats.org/officeDocument/2006/relationships/tags" Target="../tags/tag106.xml"/><Relationship Id="rId4" Type="http://schemas.openxmlformats.org/officeDocument/2006/relationships/image" Target="../media/image44.png"/><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23.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1.png"/><Relationship Id="rId5" Type="http://schemas.openxmlformats.org/officeDocument/2006/relationships/tags" Target="../tags/tag111.xml"/><Relationship Id="rId4" Type="http://schemas.openxmlformats.org/officeDocument/2006/relationships/image" Target="../media/image45.png"/><Relationship Id="rId3" Type="http://schemas.openxmlformats.org/officeDocument/2006/relationships/tags" Target="../tags/tag110.xml"/><Relationship Id="rId2" Type="http://schemas.openxmlformats.org/officeDocument/2006/relationships/tags" Target="../tags/tag109.xml"/><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tags" Target="../tags/tag108.xml"/></Relationships>
</file>

<file path=ppt/slides/_rels/slide2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1.png"/><Relationship Id="rId5" Type="http://schemas.openxmlformats.org/officeDocument/2006/relationships/tags" Target="../tags/tag117.xml"/><Relationship Id="rId4" Type="http://schemas.openxmlformats.org/officeDocument/2006/relationships/image" Target="../media/image47.png"/><Relationship Id="rId3" Type="http://schemas.openxmlformats.org/officeDocument/2006/relationships/tags" Target="../tags/tag116.xml"/><Relationship Id="rId2" Type="http://schemas.openxmlformats.org/officeDocument/2006/relationships/tags" Target="../tags/tag115.xml"/><Relationship Id="rId11" Type="http://schemas.openxmlformats.org/officeDocument/2006/relationships/notesSlide" Target="../notesSlides/notesSlide24.xml"/><Relationship Id="rId10" Type="http://schemas.openxmlformats.org/officeDocument/2006/relationships/slideLayout" Target="../slideLayouts/slideLayout7.xml"/><Relationship Id="rId1" Type="http://schemas.openxmlformats.org/officeDocument/2006/relationships/tags" Target="../tags/tag114.xml"/></Relationships>
</file>

<file path=ppt/slides/_rels/slide25.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1.png"/><Relationship Id="rId5" Type="http://schemas.openxmlformats.org/officeDocument/2006/relationships/tags" Target="../tags/tag123.xml"/><Relationship Id="rId4" Type="http://schemas.openxmlformats.org/officeDocument/2006/relationships/image" Target="../media/image47.png"/><Relationship Id="rId3" Type="http://schemas.openxmlformats.org/officeDocument/2006/relationships/tags" Target="../tags/tag122.xml"/><Relationship Id="rId2" Type="http://schemas.openxmlformats.org/officeDocument/2006/relationships/tags" Target="../tags/tag121.xml"/><Relationship Id="rId11" Type="http://schemas.openxmlformats.org/officeDocument/2006/relationships/notesSlide" Target="../notesSlides/notesSlide25.xml"/><Relationship Id="rId10" Type="http://schemas.openxmlformats.org/officeDocument/2006/relationships/slideLayout" Target="../slideLayouts/slideLayout7.xml"/><Relationship Id="rId1" Type="http://schemas.openxmlformats.org/officeDocument/2006/relationships/tags" Target="../tags/tag120.xml"/></Relationships>
</file>

<file path=ppt/slides/_rels/slide26.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image" Target="../media/image1.png"/><Relationship Id="rId6" Type="http://schemas.openxmlformats.org/officeDocument/2006/relationships/tags" Target="../tags/tag130.xml"/><Relationship Id="rId5" Type="http://schemas.openxmlformats.org/officeDocument/2006/relationships/image" Target="../media/image45.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2" Type="http://schemas.openxmlformats.org/officeDocument/2006/relationships/notesSlide" Target="../notesSlides/notesSlide26.xml"/><Relationship Id="rId11" Type="http://schemas.openxmlformats.org/officeDocument/2006/relationships/slideLayout" Target="../slideLayouts/slideLayout7.xml"/><Relationship Id="rId10" Type="http://schemas.openxmlformats.org/officeDocument/2006/relationships/image" Target="../media/image50.jpeg"/><Relationship Id="rId1" Type="http://schemas.openxmlformats.org/officeDocument/2006/relationships/tags" Target="../tags/tag126.xml"/></Relationships>
</file>

<file path=ppt/slides/_rels/slide27.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image" Target="../media/image1.png"/><Relationship Id="rId6" Type="http://schemas.openxmlformats.org/officeDocument/2006/relationships/tags" Target="../tags/tag137.xml"/><Relationship Id="rId5" Type="http://schemas.openxmlformats.org/officeDocument/2006/relationships/image" Target="../media/image45.png"/><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2" Type="http://schemas.openxmlformats.org/officeDocument/2006/relationships/notesSlide" Target="../notesSlides/notesSlide27.xml"/><Relationship Id="rId11" Type="http://schemas.openxmlformats.org/officeDocument/2006/relationships/slideLayout" Target="../slideLayouts/slideLayout7.xml"/><Relationship Id="rId10" Type="http://schemas.openxmlformats.org/officeDocument/2006/relationships/image" Target="../media/image51.jpeg"/><Relationship Id="rId1" Type="http://schemas.openxmlformats.org/officeDocument/2006/relationships/tags" Target="../tags/tag133.xml"/></Relationships>
</file>

<file path=ppt/slides/_rels/slide28.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1.png"/><Relationship Id="rId5" Type="http://schemas.openxmlformats.org/officeDocument/2006/relationships/tags" Target="../tags/tag143.xml"/><Relationship Id="rId4" Type="http://schemas.openxmlformats.org/officeDocument/2006/relationships/image" Target="../media/image47.png"/><Relationship Id="rId3" Type="http://schemas.openxmlformats.org/officeDocument/2006/relationships/tags" Target="../tags/tag142.xml"/><Relationship Id="rId2" Type="http://schemas.openxmlformats.org/officeDocument/2006/relationships/tags" Target="../tags/tag141.xml"/><Relationship Id="rId11" Type="http://schemas.openxmlformats.org/officeDocument/2006/relationships/notesSlide" Target="../notesSlides/notesSlide28.xml"/><Relationship Id="rId10" Type="http://schemas.openxmlformats.org/officeDocument/2006/relationships/slideLayout" Target="../slideLayouts/slideLayout7.xml"/><Relationship Id="rId1" Type="http://schemas.openxmlformats.org/officeDocument/2006/relationships/tags" Target="../tags/tag140.xml"/></Relationships>
</file>

<file path=ppt/slides/_rels/slide29.xml.rels><?xml version="1.0" encoding="UTF-8" standalone="yes"?>
<Relationships xmlns="http://schemas.openxmlformats.org/package/2006/relationships"><Relationship Id="rId9" Type="http://schemas.openxmlformats.org/officeDocument/2006/relationships/image" Target="../media/image53.jpeg"/><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1.png"/><Relationship Id="rId5" Type="http://schemas.openxmlformats.org/officeDocument/2006/relationships/tags" Target="../tags/tag149.xml"/><Relationship Id="rId4" Type="http://schemas.openxmlformats.org/officeDocument/2006/relationships/image" Target="../media/image52.png"/><Relationship Id="rId3" Type="http://schemas.openxmlformats.org/officeDocument/2006/relationships/tags" Target="../tags/tag148.xml"/><Relationship Id="rId2" Type="http://schemas.openxmlformats.org/officeDocument/2006/relationships/tags" Target="../tags/tag147.xml"/><Relationship Id="rId11" Type="http://schemas.openxmlformats.org/officeDocument/2006/relationships/notesSlide" Target="../notesSlides/notesSlide29.xml"/><Relationship Id="rId10" Type="http://schemas.openxmlformats.org/officeDocument/2006/relationships/slideLayout" Target="../slideLayouts/slideLayout7.xml"/><Relationship Id="rId1" Type="http://schemas.openxmlformats.org/officeDocument/2006/relationships/tags" Target="../tags/tag146.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10.png"/><Relationship Id="rId6" Type="http://schemas.openxmlformats.org/officeDocument/2006/relationships/tags" Target="../tags/tag9.xml"/><Relationship Id="rId5" Type="http://schemas.openxmlformats.org/officeDocument/2006/relationships/image" Target="../media/image1.png"/><Relationship Id="rId4" Type="http://schemas.openxmlformats.org/officeDocument/2006/relationships/tags" Target="../tags/tag8.xml"/><Relationship Id="rId3"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5.jpe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1.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54.png"/><Relationship Id="rId10" Type="http://schemas.openxmlformats.org/officeDocument/2006/relationships/notesSlide" Target="../notesSlides/notesSlide30.xml"/><Relationship Id="rId1" Type="http://schemas.openxmlformats.org/officeDocument/2006/relationships/tags" Target="../tags/tag152.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tags" Target="../tags/tag161.xml"/><Relationship Id="rId6" Type="http://schemas.openxmlformats.org/officeDocument/2006/relationships/image" Target="../media/image1.png"/><Relationship Id="rId5" Type="http://schemas.openxmlformats.org/officeDocument/2006/relationships/tags" Target="../tags/tag160.xml"/><Relationship Id="rId4" Type="http://schemas.openxmlformats.org/officeDocument/2006/relationships/image" Target="../media/image56.png"/><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7.xml"/><Relationship Id="rId7" Type="http://schemas.openxmlformats.org/officeDocument/2006/relationships/tags" Target="../tags/tag166.xml"/><Relationship Id="rId6" Type="http://schemas.openxmlformats.org/officeDocument/2006/relationships/image" Target="../media/image1.png"/><Relationship Id="rId5" Type="http://schemas.openxmlformats.org/officeDocument/2006/relationships/tags" Target="../tags/tag165.xml"/><Relationship Id="rId4" Type="http://schemas.openxmlformats.org/officeDocument/2006/relationships/image" Target="../media/image57.pn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7.xml"/><Relationship Id="rId6" Type="http://schemas.openxmlformats.org/officeDocument/2006/relationships/tags" Target="../tags/tag170.xml"/><Relationship Id="rId5" Type="http://schemas.openxmlformats.org/officeDocument/2006/relationships/image" Target="../media/image1.png"/><Relationship Id="rId4" Type="http://schemas.openxmlformats.org/officeDocument/2006/relationships/tags" Target="../tags/tag169.xml"/><Relationship Id="rId3" Type="http://schemas.openxmlformats.org/officeDocument/2006/relationships/image" Target="../media/image58.png"/><Relationship Id="rId2" Type="http://schemas.openxmlformats.org/officeDocument/2006/relationships/tags" Target="../tags/tag168.xml"/><Relationship Id="rId1" Type="http://schemas.openxmlformats.org/officeDocument/2006/relationships/tags" Target="../tags/tag167.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7.xml"/><Relationship Id="rId6" Type="http://schemas.openxmlformats.org/officeDocument/2006/relationships/tags" Target="../tags/tag174.xml"/><Relationship Id="rId5" Type="http://schemas.openxmlformats.org/officeDocument/2006/relationships/image" Target="../media/image1.png"/><Relationship Id="rId4" Type="http://schemas.openxmlformats.org/officeDocument/2006/relationships/tags" Target="../tags/tag173.xml"/><Relationship Id="rId3" Type="http://schemas.openxmlformats.org/officeDocument/2006/relationships/image" Target="../media/image59.png"/><Relationship Id="rId2" Type="http://schemas.openxmlformats.org/officeDocument/2006/relationships/tags" Target="../tags/tag172.xml"/><Relationship Id="rId1" Type="http://schemas.openxmlformats.org/officeDocument/2006/relationships/tags" Target="../tags/tag171.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7.xml"/><Relationship Id="rId6" Type="http://schemas.openxmlformats.org/officeDocument/2006/relationships/tags" Target="../tags/tag178.xml"/><Relationship Id="rId5" Type="http://schemas.openxmlformats.org/officeDocument/2006/relationships/image" Target="../media/image1.png"/><Relationship Id="rId4" Type="http://schemas.openxmlformats.org/officeDocument/2006/relationships/tags" Target="../tags/tag177.xml"/><Relationship Id="rId3" Type="http://schemas.openxmlformats.org/officeDocument/2006/relationships/image" Target="../media/image60.png"/><Relationship Id="rId2" Type="http://schemas.openxmlformats.org/officeDocument/2006/relationships/tags" Target="../tags/tag176.xml"/><Relationship Id="rId1" Type="http://schemas.openxmlformats.org/officeDocument/2006/relationships/tags" Target="../tags/tag175.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7.xml"/><Relationship Id="rId6" Type="http://schemas.openxmlformats.org/officeDocument/2006/relationships/tags" Target="../tags/tag182.xml"/><Relationship Id="rId5" Type="http://schemas.openxmlformats.org/officeDocument/2006/relationships/image" Target="../media/image1.png"/><Relationship Id="rId4" Type="http://schemas.openxmlformats.org/officeDocument/2006/relationships/tags" Target="../tags/tag181.xml"/><Relationship Id="rId3" Type="http://schemas.openxmlformats.org/officeDocument/2006/relationships/image" Target="../media/image61.png"/><Relationship Id="rId2" Type="http://schemas.openxmlformats.org/officeDocument/2006/relationships/tags" Target="../tags/tag180.xml"/><Relationship Id="rId1" Type="http://schemas.openxmlformats.org/officeDocument/2006/relationships/tags" Target="../tags/tag179.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87.xml"/><Relationship Id="rId7" Type="http://schemas.openxmlformats.org/officeDocument/2006/relationships/image" Target="../media/image1.png"/><Relationship Id="rId6" Type="http://schemas.openxmlformats.org/officeDocument/2006/relationships/tags" Target="../tags/tag186.xml"/><Relationship Id="rId5" Type="http://schemas.openxmlformats.org/officeDocument/2006/relationships/image" Target="../media/image63.png"/><Relationship Id="rId4" Type="http://schemas.openxmlformats.org/officeDocument/2006/relationships/tags" Target="../tags/tag185.xml"/><Relationship Id="rId3" Type="http://schemas.openxmlformats.org/officeDocument/2006/relationships/image" Target="../media/image62.png"/><Relationship Id="rId2" Type="http://schemas.openxmlformats.org/officeDocument/2006/relationships/tags" Target="../tags/tag184.xml"/><Relationship Id="rId10" Type="http://schemas.openxmlformats.org/officeDocument/2006/relationships/notesSlide" Target="../notesSlides/notesSlide37.xml"/><Relationship Id="rId1" Type="http://schemas.openxmlformats.org/officeDocument/2006/relationships/tags" Target="../tags/tag183.xml"/></Relationships>
</file>

<file path=ppt/slides/_rels/slide3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1.png"/><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image" Target="../media/image65.png"/><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image" Target="../media/image64.png"/><Relationship Id="rId11" Type="http://schemas.openxmlformats.org/officeDocument/2006/relationships/notesSlide" Target="../notesSlides/notesSlide38.xml"/><Relationship Id="rId10" Type="http://schemas.openxmlformats.org/officeDocument/2006/relationships/slideLayout" Target="../slideLayouts/slideLayout7.xml"/><Relationship Id="rId1" Type="http://schemas.openxmlformats.org/officeDocument/2006/relationships/tags" Target="../tags/tag188.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7.xml"/><Relationship Id="rId7" Type="http://schemas.openxmlformats.org/officeDocument/2006/relationships/tags" Target="../tags/tag197.xml"/><Relationship Id="rId6" Type="http://schemas.openxmlformats.org/officeDocument/2006/relationships/image" Target="../media/image1.png"/><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image" Target="../media/image67.png"/><Relationship Id="rId2" Type="http://schemas.openxmlformats.org/officeDocument/2006/relationships/tags" Target="../tags/tag194.xml"/><Relationship Id="rId1" Type="http://schemas.openxmlformats.org/officeDocument/2006/relationships/image" Target="../media/image66.jpeg"/></Relationships>
</file>

<file path=ppt/slides/_rels/slide4.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media/image11.png"/><Relationship Id="rId6" Type="http://schemas.openxmlformats.org/officeDocument/2006/relationships/tags" Target="../tags/tag14.xml"/><Relationship Id="rId5" Type="http://schemas.openxmlformats.org/officeDocument/2006/relationships/image" Target="../media/image1.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image" Target="../media/image12.png"/><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image" Target="../media/image1.png"/><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image" Target="../media/image69.png"/><Relationship Id="rId3" Type="http://schemas.openxmlformats.org/officeDocument/2006/relationships/tags" Target="../tags/tag199.xml"/><Relationship Id="rId2" Type="http://schemas.openxmlformats.org/officeDocument/2006/relationships/image" Target="../media/image68.png"/><Relationship Id="rId11" Type="http://schemas.openxmlformats.org/officeDocument/2006/relationships/notesSlide" Target="../notesSlides/notesSlide40.xml"/><Relationship Id="rId10" Type="http://schemas.openxmlformats.org/officeDocument/2006/relationships/slideLayout" Target="../slideLayouts/slideLayout7.xml"/><Relationship Id="rId1" Type="http://schemas.openxmlformats.org/officeDocument/2006/relationships/tags" Target="../tags/tag198.xml"/></Relationships>
</file>

<file path=ppt/slides/_rels/slide4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image" Target="../media/image71.png"/><Relationship Id="rId5" Type="http://schemas.openxmlformats.org/officeDocument/2006/relationships/tags" Target="../tags/tag207.xml"/><Relationship Id="rId4" Type="http://schemas.openxmlformats.org/officeDocument/2006/relationships/image" Target="../media/image70.png"/><Relationship Id="rId3" Type="http://schemas.openxmlformats.org/officeDocument/2006/relationships/tags" Target="../tags/tag206.xml"/><Relationship Id="rId2" Type="http://schemas.openxmlformats.org/officeDocument/2006/relationships/tags" Target="../tags/tag205.xml"/><Relationship Id="rId12" Type="http://schemas.openxmlformats.org/officeDocument/2006/relationships/notesSlide" Target="../notesSlides/notesSlide41.xml"/><Relationship Id="rId11" Type="http://schemas.openxmlformats.org/officeDocument/2006/relationships/slideLayout" Target="../slideLayouts/slideLayout7.xml"/><Relationship Id="rId10" Type="http://schemas.openxmlformats.org/officeDocument/2006/relationships/tags" Target="../tags/tag210.xml"/><Relationship Id="rId1" Type="http://schemas.openxmlformats.org/officeDocument/2006/relationships/tags" Target="../tags/tag204.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5.xml"/><Relationship Id="rId7" Type="http://schemas.openxmlformats.org/officeDocument/2006/relationships/image" Target="../media/image1.png"/><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image" Target="../media/image73.png"/><Relationship Id="rId3" Type="http://schemas.openxmlformats.org/officeDocument/2006/relationships/tags" Target="../tags/tag212.xml"/><Relationship Id="rId2" Type="http://schemas.openxmlformats.org/officeDocument/2006/relationships/tags" Target="../tags/tag211.xml"/><Relationship Id="rId10" Type="http://schemas.openxmlformats.org/officeDocument/2006/relationships/notesSlide" Target="../notesSlides/notesSlide42.xml"/><Relationship Id="rId1" Type="http://schemas.openxmlformats.org/officeDocument/2006/relationships/image" Target="../media/image72.png"/></Relationships>
</file>

<file path=ppt/slides/_rels/slide43.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image" Target="../media/image1.png"/><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image" Target="../media/image75.png"/><Relationship Id="rId3" Type="http://schemas.openxmlformats.org/officeDocument/2006/relationships/tags" Target="../tags/tag217.xml"/><Relationship Id="rId2" Type="http://schemas.openxmlformats.org/officeDocument/2006/relationships/image" Target="../media/image74.png"/><Relationship Id="rId11" Type="http://schemas.openxmlformats.org/officeDocument/2006/relationships/notesSlide" Target="../notesSlides/notesSlide43.xml"/><Relationship Id="rId10" Type="http://schemas.openxmlformats.org/officeDocument/2006/relationships/slideLayout" Target="../slideLayouts/slideLayout7.xml"/><Relationship Id="rId1" Type="http://schemas.openxmlformats.org/officeDocument/2006/relationships/tags" Target="../tags/tag216.xml"/></Relationships>
</file>

<file path=ppt/slides/_rels/slide44.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image" Target="../media/image78.png"/><Relationship Id="rId7" Type="http://schemas.openxmlformats.org/officeDocument/2006/relationships/tags" Target="../tags/tag225.xml"/><Relationship Id="rId6" Type="http://schemas.openxmlformats.org/officeDocument/2006/relationships/image" Target="../media/image77.png"/><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image" Target="../media/image1.png"/><Relationship Id="rId2" Type="http://schemas.openxmlformats.org/officeDocument/2006/relationships/tags" Target="../tags/tag222.xml"/><Relationship Id="rId12" Type="http://schemas.openxmlformats.org/officeDocument/2006/relationships/notesSlide" Target="../notesSlides/notesSlide44.xml"/><Relationship Id="rId11" Type="http://schemas.openxmlformats.org/officeDocument/2006/relationships/slideLayout" Target="../slideLayouts/slideLayout7.xml"/><Relationship Id="rId10" Type="http://schemas.openxmlformats.org/officeDocument/2006/relationships/image" Target="../media/image79.png"/><Relationship Id="rId1" Type="http://schemas.openxmlformats.org/officeDocument/2006/relationships/image" Target="../media/image76.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4.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png"/><Relationship Id="rId4" Type="http://schemas.openxmlformats.org/officeDocument/2006/relationships/tags" Target="../tags/tag19.xml"/><Relationship Id="rId3" Type="http://schemas.openxmlformats.org/officeDocument/2006/relationships/image" Target="../media/image13.png"/><Relationship Id="rId2" Type="http://schemas.openxmlformats.org/officeDocument/2006/relationships/tags" Target="../tags/tag18.xml"/><Relationship Id="rId10" Type="http://schemas.openxmlformats.org/officeDocument/2006/relationships/notesSlide" Target="../notesSlides/notesSlide5.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6.png"/><Relationship Id="rId7" Type="http://schemas.openxmlformats.org/officeDocument/2006/relationships/tags" Target="../tags/tag26.xml"/><Relationship Id="rId6" Type="http://schemas.openxmlformats.org/officeDocument/2006/relationships/image" Target="../media/image1.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5.png"/><Relationship Id="rId2" Type="http://schemas.openxmlformats.org/officeDocument/2006/relationships/tags" Target="../tags/tag23.xml"/><Relationship Id="rId10" Type="http://schemas.openxmlformats.org/officeDocument/2006/relationships/notesSlide" Target="../notesSlides/notesSlide6.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image" Target="../media/image18.png"/><Relationship Id="rId6" Type="http://schemas.openxmlformats.org/officeDocument/2006/relationships/tags" Target="../tags/tag30.xml"/><Relationship Id="rId5" Type="http://schemas.openxmlformats.org/officeDocument/2006/relationships/image" Target="../media/image1.png"/><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17.png"/><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33.xml"/><Relationship Id="rId5" Type="http://schemas.openxmlformats.org/officeDocument/2006/relationships/image" Target="../media/image1.png"/><Relationship Id="rId4" Type="http://schemas.openxmlformats.org/officeDocument/2006/relationships/tags" Target="../tags/tag32.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tags" Target="../tags/tag37.xml"/><Relationship Id="rId5" Type="http://schemas.openxmlformats.org/officeDocument/2006/relationships/image" Target="../media/image1.png"/><Relationship Id="rId4" Type="http://schemas.openxmlformats.org/officeDocument/2006/relationships/tags" Target="../tags/tag36.xml"/><Relationship Id="rId3" Type="http://schemas.openxmlformats.org/officeDocument/2006/relationships/image" Target="../media/image21.png"/><Relationship Id="rId2" Type="http://schemas.openxmlformats.org/officeDocument/2006/relationships/tags" Target="../tags/tag35.xml"/><Relationship Id="rId1" Type="http://schemas.openxmlformats.org/officeDocument/2006/relationships/tags" Target="../tags/tag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216292" y="1795064"/>
            <a:ext cx="6523780" cy="2998681"/>
            <a:chOff x="933621" y="1032609"/>
            <a:chExt cx="10306466" cy="4737407"/>
          </a:xfrm>
          <a:solidFill>
            <a:schemeClr val="bg1">
              <a:lumMod val="85000"/>
            </a:schemeClr>
          </a:solidFill>
        </p:grpSpPr>
        <p:sp>
          <p:nvSpPr>
            <p:cNvPr id="3"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1"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2"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3"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4"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5"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6"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7"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8"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9"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0"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1"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2"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3"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4"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5"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6"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7"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8"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9"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0"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1"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2"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3"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4"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5"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6"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7"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8"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9"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0"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1"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2"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3"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4"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5"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6"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7"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8"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9"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0"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1"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2"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3"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4"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5"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6"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7"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8"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9"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0"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1"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2"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3"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4"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5"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6"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7"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8"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9"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0"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1"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2"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3"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4"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5"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6"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7"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8"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9"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0"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1"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2"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3"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4"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5"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6"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7"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8"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9"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0"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1"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2"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3"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4"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5"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6"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7"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8"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9"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0"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1"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2"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3"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4"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5"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6"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7"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8"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9"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grpSp>
      <p:sp>
        <p:nvSpPr>
          <p:cNvPr id="3074" name="文本框 121"/>
          <p:cNvSpPr txBox="1"/>
          <p:nvPr/>
        </p:nvSpPr>
        <p:spPr>
          <a:xfrm>
            <a:off x="82550" y="1254125"/>
            <a:ext cx="11453813" cy="825500"/>
          </a:xfrm>
          <a:prstGeom prst="rect">
            <a:avLst/>
          </a:prstGeom>
          <a:noFill/>
          <a:ln w="9525">
            <a:noFill/>
          </a:ln>
        </p:spPr>
        <p:txBody>
          <a:bodyPr wrap="square" anchor="t" anchorCtr="0"/>
          <a:p>
            <a:r>
              <a:rPr lang="en-US" altLang="zh-CN" sz="4400" b="1" dirty="0">
                <a:solidFill>
                  <a:srgbClr val="365FAA"/>
                </a:solidFill>
                <a:latin typeface="Arial Rounded MT Bold" panose="020F0704030504030204" charset="0"/>
                <a:ea typeface="方正粗黑宋简体" panose="02000000000000000000" charset="-122"/>
                <a:sym typeface="微软雅黑" panose="020B0503020204020204" pitchFamily="34" charset="-122"/>
              </a:rPr>
              <a:t>JIANGXI WENHE ELECTRONICS CO., LTD.</a:t>
            </a:r>
            <a:r>
              <a:rPr lang="en-US" altLang="zh-CN" sz="4000" b="1" dirty="0">
                <a:solidFill>
                  <a:srgbClr val="365FAA"/>
                </a:solidFill>
                <a:latin typeface="Times New Roman" panose="02020603050405020304" charset="0"/>
                <a:ea typeface="方正粗黑宋简体" panose="02000000000000000000" charset="-122"/>
                <a:sym typeface="微软雅黑" panose="020B0503020204020204" pitchFamily="34" charset="-122"/>
              </a:rPr>
              <a:t> </a:t>
            </a:r>
            <a:endParaRPr lang="en-US" altLang="zh-CN" sz="4000" b="1" dirty="0">
              <a:solidFill>
                <a:srgbClr val="365FAA"/>
              </a:solidFill>
              <a:latin typeface="Times New Roman" panose="02020603050405020304" charset="0"/>
              <a:ea typeface="方正粗黑宋简体" panose="02000000000000000000" charset="-122"/>
              <a:sym typeface="微软雅黑" panose="020B0503020204020204" pitchFamily="34" charset="-122"/>
            </a:endParaRPr>
          </a:p>
        </p:txBody>
      </p:sp>
      <p:grpSp>
        <p:nvGrpSpPr>
          <p:cNvPr id="3075" name="组合 124"/>
          <p:cNvGrpSpPr/>
          <p:nvPr/>
        </p:nvGrpSpPr>
        <p:grpSpPr>
          <a:xfrm>
            <a:off x="0" y="5991225"/>
            <a:ext cx="7994650" cy="866775"/>
            <a:chOff x="0" y="7213"/>
            <a:chExt cx="13222" cy="1453"/>
          </a:xfrm>
        </p:grpSpPr>
        <p:sp>
          <p:nvSpPr>
            <p:cNvPr id="111" name="圆角矩形 110"/>
            <p:cNvSpPr/>
            <p:nvPr/>
          </p:nvSpPr>
          <p:spPr>
            <a:xfrm>
              <a:off x="0" y="7213"/>
              <a:ext cx="13222" cy="1453"/>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7" name="文本框 12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133" y="7356"/>
              <a:ext cx="12774" cy="1037"/>
            </a:xfrm>
            <a:prstGeom prst="rect">
              <a:avLst/>
            </a:prstGeom>
            <a:noFill/>
            <a:ln w="9525">
              <a:noFill/>
            </a:ln>
          </p:spPr>
          <p:txBody>
            <a:bodyPr wrap="square" anchor="t" anchorCtr="0"/>
            <a:p>
              <a:r>
                <a:rPr lang="en-US" altLang="zh-CN" b="1" dirty="0">
                  <a:solidFill>
                    <a:schemeClr val="bg1"/>
                  </a:solidFill>
                  <a:latin typeface="Times New Roman" panose="02020603050405020304" charset="0"/>
                  <a:ea typeface="微软雅黑" panose="020B0503020204020204" pitchFamily="34" charset="-122"/>
                </a:rPr>
                <a:t>Add: </a:t>
              </a:r>
              <a:r>
                <a:rPr lang="zh-CN" altLang="en-US" sz="1600" b="1" dirty="0">
                  <a:solidFill>
                    <a:schemeClr val="bg1"/>
                  </a:solidFill>
                  <a:latin typeface="Times New Roman" panose="02020603050405020304" charset="0"/>
                  <a:ea typeface="微软雅黑" panose="020B0503020204020204" pitchFamily="34" charset="-122"/>
                </a:rPr>
                <a:t>Building 39，Xinyiji New Generation Information Technology Industrial </a:t>
              </a:r>
              <a:r>
                <a:rPr lang="en-US" altLang="zh-CN" sz="1600" b="1" dirty="0">
                  <a:solidFill>
                    <a:schemeClr val="bg1"/>
                  </a:solidFill>
                  <a:latin typeface="Times New Roman" panose="02020603050405020304" charset="0"/>
                  <a:ea typeface="微软雅黑" panose="020B0503020204020204" pitchFamily="34" charset="-122"/>
                </a:rPr>
                <a:t> </a:t>
              </a:r>
              <a:r>
                <a:rPr lang="zh-CN" altLang="en-US" sz="1600" b="1" dirty="0">
                  <a:solidFill>
                    <a:schemeClr val="bg1"/>
                  </a:solidFill>
                  <a:latin typeface="Times New Roman" panose="02020603050405020304" charset="0"/>
                  <a:ea typeface="微软雅黑" panose="020B0503020204020204" pitchFamily="34" charset="-122"/>
                </a:rPr>
                <a:t>Park， West Xiangyun Avenue，Yushui District， Xinyu City， Jiangxi，China.</a:t>
              </a:r>
              <a:endParaRPr lang="zh-CN" altLang="en-US" sz="1600" b="1" dirty="0">
                <a:solidFill>
                  <a:schemeClr val="bg1"/>
                </a:solidFill>
                <a:latin typeface="Times New Roman" panose="02020603050405020304" charset="0"/>
                <a:ea typeface="微软雅黑" panose="020B0503020204020204" pitchFamily="34" charset="-122"/>
              </a:endParaRPr>
            </a:p>
          </p:txBody>
        </p:sp>
      </p:grpSp>
      <p:pic>
        <p:nvPicPr>
          <p:cNvPr id="3078" name="图片 116"/>
          <p:cNvPicPr>
            <a:picLocks noChangeAspect="1"/>
          </p:cNvPicPr>
          <p:nvPr>
            <p:custDataLst>
              <p:tags r:id="rId1"/>
            </p:custDataLst>
          </p:nvPr>
        </p:nvPicPr>
        <p:blipFill>
          <a:blip r:embed="rId2"/>
          <a:stretch>
            <a:fillRect/>
          </a:stretch>
        </p:blipFill>
        <p:spPr>
          <a:xfrm>
            <a:off x="0" y="0"/>
            <a:ext cx="1889125" cy="749300"/>
          </a:xfrm>
          <a:prstGeom prst="rect">
            <a:avLst/>
          </a:prstGeom>
          <a:noFill/>
          <a:ln w="9525">
            <a:noFill/>
          </a:ln>
        </p:spPr>
      </p:pic>
      <p:sp>
        <p:nvSpPr>
          <p:cNvPr id="116" name="矩形 115"/>
          <p:cNvSpPr/>
          <p:nvPr>
            <p:custDataLst>
              <p:tags r:id="rId3"/>
            </p:custDataLst>
          </p:nvPr>
        </p:nvSpPr>
        <p:spPr>
          <a:xfrm flipH="1">
            <a:off x="1878013"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pic>
        <p:nvPicPr>
          <p:cNvPr id="3082" name="图片 109" descr="微信图片_20240227001207"/>
          <p:cNvPicPr>
            <a:picLocks noChangeAspect="1"/>
          </p:cNvPicPr>
          <p:nvPr/>
        </p:nvPicPr>
        <p:blipFill>
          <a:blip r:embed="rId4"/>
          <a:stretch>
            <a:fillRect/>
          </a:stretch>
        </p:blipFill>
        <p:spPr>
          <a:xfrm>
            <a:off x="7994650" y="4603750"/>
            <a:ext cx="2243138" cy="2254250"/>
          </a:xfrm>
          <a:prstGeom prst="rect">
            <a:avLst/>
          </a:prstGeom>
          <a:noFill/>
          <a:ln w="9525">
            <a:noFill/>
          </a:ln>
        </p:spPr>
      </p:pic>
      <p:pic>
        <p:nvPicPr>
          <p:cNvPr id="3083" name="图片 111"/>
          <p:cNvPicPr>
            <a:picLocks noChangeAspect="1"/>
          </p:cNvPicPr>
          <p:nvPr/>
        </p:nvPicPr>
        <p:blipFill>
          <a:blip r:embed="rId5"/>
          <a:stretch>
            <a:fillRect/>
          </a:stretch>
        </p:blipFill>
        <p:spPr>
          <a:xfrm>
            <a:off x="10237788" y="4603750"/>
            <a:ext cx="1954212" cy="2254250"/>
          </a:xfrm>
          <a:prstGeom prst="rect">
            <a:avLst/>
          </a:prstGeom>
          <a:noFill/>
          <a:ln w="9525">
            <a:noFill/>
          </a:ln>
        </p:spPr>
      </p:pic>
      <p:pic>
        <p:nvPicPr>
          <p:cNvPr id="114" name="图片 113"/>
          <p:cNvPicPr>
            <a:picLocks noChangeAspect="1"/>
          </p:cNvPicPr>
          <p:nvPr/>
        </p:nvPicPr>
        <p:blipFill>
          <a:blip r:embed="rId6"/>
          <a:stretch>
            <a:fillRect/>
          </a:stretch>
        </p:blipFill>
        <p:spPr>
          <a:xfrm>
            <a:off x="7995285" y="2641600"/>
            <a:ext cx="4196715" cy="2002790"/>
          </a:xfrm>
          <a:prstGeom prst="rect">
            <a:avLst/>
          </a:prstGeom>
        </p:spPr>
      </p:pic>
      <p:pic>
        <p:nvPicPr>
          <p:cNvPr id="115" name="图片 114"/>
          <p:cNvPicPr>
            <a:picLocks noChangeAspect="1"/>
          </p:cNvPicPr>
          <p:nvPr/>
        </p:nvPicPr>
        <p:blipFill>
          <a:blip r:embed="rId7"/>
          <a:stretch>
            <a:fillRect/>
          </a:stretch>
        </p:blipFill>
        <p:spPr>
          <a:xfrm>
            <a:off x="4297045" y="2641600"/>
            <a:ext cx="3697605" cy="3349625"/>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507" name="文本框 8"/>
          <p:cNvSpPr txBox="1"/>
          <p:nvPr>
            <p:custDataLst>
              <p:tags r:id="rId1"/>
            </p:custDataLst>
          </p:nvPr>
        </p:nvSpPr>
        <p:spPr>
          <a:xfrm>
            <a:off x="3441700" y="936625"/>
            <a:ext cx="4119563"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COLOR FRESNEL LIGHT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pic>
        <p:nvPicPr>
          <p:cNvPr id="21508" name="图片 99"/>
          <p:cNvPicPr/>
          <p:nvPr/>
        </p:nvPicPr>
        <p:blipFill>
          <a:blip r:embed="rId2"/>
          <a:stretch>
            <a:fillRect/>
          </a:stretch>
        </p:blipFill>
        <p:spPr>
          <a:xfrm>
            <a:off x="7924800" y="3768725"/>
            <a:ext cx="3354388" cy="2516188"/>
          </a:xfrm>
          <a:prstGeom prst="rect">
            <a:avLst/>
          </a:prstGeom>
          <a:noFill/>
          <a:ln w="9525">
            <a:noFill/>
          </a:ln>
        </p:spPr>
      </p:pic>
      <p:sp>
        <p:nvSpPr>
          <p:cNvPr id="21509" name="文本框 18"/>
          <p:cNvSpPr/>
          <p:nvPr>
            <p:custDataLst>
              <p:tags r:id="rId3"/>
            </p:custDataLst>
          </p:nvPr>
        </p:nvSpPr>
        <p:spPr>
          <a:xfrm>
            <a:off x="2862263"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510" name="文本框 3"/>
          <p:cNvSpPr txBox="1"/>
          <p:nvPr/>
        </p:nvSpPr>
        <p:spPr>
          <a:xfrm>
            <a:off x="889000" y="1997075"/>
            <a:ext cx="4064000" cy="37528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Source：LED60W, RGBW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a:t>
            </a:r>
            <a:r>
              <a:rPr lang="en-US" altLang="zh-CN" sz="1400">
                <a:latin typeface="Times New Roman" panose="02020603050405020304" charset="0"/>
                <a:ea typeface="微软雅黑" panose="020B0503020204020204" pitchFamily="34" charset="-122"/>
                <a:sym typeface="宋体" panose="02010600030101010101" pitchFamily="2" charset="-122"/>
              </a:rPr>
              <a:t>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Fresnel PMMA lens, high light, even spot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10°-50°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 contro</a:t>
            </a:r>
            <a:r>
              <a:rPr lang="en-US" altLang="zh-CN" sz="1400">
                <a:latin typeface="Times New Roman" panose="02020603050405020304" charset="0"/>
                <a:ea typeface="微软雅黑" panose="020B0503020204020204" pitchFamily="34" charset="-122"/>
                <a:sym typeface="宋体" panose="02010600030101010101" pitchFamily="2" charset="-122"/>
              </a:rPr>
              <a:t>l</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LED </a:t>
            </a:r>
            <a:r>
              <a:rPr lang="zh-CN" altLang="en-US" sz="1400">
                <a:latin typeface="Times New Roman" panose="02020603050405020304" charset="0"/>
                <a:ea typeface="微软雅黑" panose="020B0503020204020204" pitchFamily="34" charset="-122"/>
                <a:sym typeface="宋体" panose="02010600030101010101" pitchFamily="2" charset="-122"/>
              </a:rPr>
              <a:t>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PWM switching power supply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rPr>
              <a:t>Light source overheat protection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1</a:t>
            </a:r>
            <a:r>
              <a:rPr lang="zh-CN" altLang="en-US" sz="1400">
                <a:latin typeface="Times New Roman" panose="02020603050405020304" charset="0"/>
                <a:ea typeface="微软雅黑" panose="020B0503020204020204" pitchFamily="34" charset="-122"/>
                <a:sym typeface="宋体" panose="02010600030101010101" pitchFamily="2" charset="-122"/>
              </a:rPr>
              <a:t>2</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+fan</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a:t>
            </a:r>
            <a:r>
              <a:rPr lang="en-US" altLang="zh-CN"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300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136mm*170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3.75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pic>
        <p:nvPicPr>
          <p:cNvPr id="21511" name="图片 10" descr="0154"/>
          <p:cNvPicPr>
            <a:picLocks noChangeAspect="1"/>
          </p:cNvPicPr>
          <p:nvPr/>
        </p:nvPicPr>
        <p:blipFill>
          <a:blip r:embed="rId4">
            <a:lum bright="6000"/>
          </a:blip>
          <a:stretch>
            <a:fillRect/>
          </a:stretch>
        </p:blipFill>
        <p:spPr>
          <a:xfrm>
            <a:off x="7829550" y="628650"/>
            <a:ext cx="2619375" cy="3140075"/>
          </a:xfrm>
          <a:prstGeom prst="rect">
            <a:avLst/>
          </a:prstGeom>
          <a:noFill/>
          <a:ln w="9525">
            <a:noFill/>
          </a:ln>
        </p:spPr>
      </p:pic>
      <p:pic>
        <p:nvPicPr>
          <p:cNvPr id="21512" name="图片 116"/>
          <p:cNvPicPr>
            <a:picLocks noChangeAspect="1"/>
          </p:cNvPicPr>
          <p:nvPr>
            <p:custDataLst>
              <p:tags r:id="rId5"/>
            </p:custDataLst>
          </p:nvPr>
        </p:nvPicPr>
        <p:blipFill>
          <a:blip r:embed="rId6"/>
          <a:stretch>
            <a:fillRect/>
          </a:stretch>
        </p:blipFill>
        <p:spPr>
          <a:xfrm>
            <a:off x="0" y="0"/>
            <a:ext cx="1889125" cy="749300"/>
          </a:xfrm>
          <a:prstGeom prst="rect">
            <a:avLst/>
          </a:prstGeom>
          <a:noFill/>
          <a:ln w="9525">
            <a:noFill/>
          </a:ln>
        </p:spPr>
      </p:pic>
      <p:sp>
        <p:nvSpPr>
          <p:cNvPr id="21513" name="文本框 1"/>
          <p:cNvSpPr txBox="1"/>
          <p:nvPr>
            <p:custDataLst>
              <p:tags r:id="rId7"/>
            </p:custDataLst>
          </p:nvPr>
        </p:nvSpPr>
        <p:spPr>
          <a:xfrm>
            <a:off x="889000" y="1628775"/>
            <a:ext cx="3916363"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WH-FL120W-RGBW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3555" name="文本框 104"/>
          <p:cNvSpPr txBox="1"/>
          <p:nvPr/>
        </p:nvSpPr>
        <p:spPr>
          <a:xfrm>
            <a:off x="665163" y="1874838"/>
            <a:ext cx="4719637" cy="3108325"/>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rPr>
              <a:t>54pcs*3W, RGBW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16BIT dimming accuracy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15</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25</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45</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 channel, Built-in automatic control mode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r>
              <a:rPr lang="en-US" altLang="zh-CN" sz="1400">
                <a:latin typeface="Times New Roman" panose="02020603050405020304" charset="0"/>
                <a:ea typeface="微软雅黑" panose="020B0503020204020204" pitchFamily="34" charset="-122"/>
                <a:sym typeface="宋体" panose="02010600030101010101" pitchFamily="2" charset="-122"/>
              </a:rPr>
              <a:t>, master/slave control mode</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rPr>
              <a:t>RGBW linear color mixing, built-in macro function, </a:t>
            </a:r>
            <a:r>
              <a:rPr lang="en-US" altLang="zh-CN" sz="1400">
                <a:latin typeface="Times New Roman" panose="02020603050405020304" charset="0"/>
                <a:ea typeface="微软雅黑" panose="020B0503020204020204" pitchFamily="34" charset="-122"/>
              </a:rPr>
              <a:t>uniform</a:t>
            </a:r>
            <a:r>
              <a:rPr lang="zh-CN" altLang="en-US" sz="1400">
                <a:latin typeface="Times New Roman" panose="02020603050405020304" charset="0"/>
                <a:ea typeface="微软雅黑" panose="020B0503020204020204" pitchFamily="34" charset="-122"/>
              </a:rPr>
              <a:t> color mixing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a:t>
            </a:r>
            <a:r>
              <a:rPr lang="en-US" altLang="zh-CN" sz="1400">
                <a:latin typeface="Times New Roman" panose="02020603050405020304" charset="0"/>
                <a:ea typeface="微软雅黑" panose="020B0503020204020204" pitchFamily="34" charset="-122"/>
                <a:sym typeface="宋体" panose="02010600030101010101" pitchFamily="2" charset="-122"/>
              </a:rPr>
              <a:t>90</a:t>
            </a:r>
            <a:r>
              <a:rPr lang="zh-CN" altLang="en-US" sz="1400">
                <a:latin typeface="Times New Roman" panose="02020603050405020304" charset="0"/>
                <a:ea typeface="微软雅黑" panose="020B0503020204020204" pitchFamily="34" charset="-122"/>
                <a:sym typeface="宋体" panose="02010600030101010101" pitchFamily="2" charset="-122"/>
              </a:rPr>
              <a:t>-24</a:t>
            </a:r>
            <a:r>
              <a:rPr lang="en-US" altLang="zh-CN" sz="1400">
                <a:latin typeface="Times New Roman" panose="02020603050405020304" charset="0"/>
                <a:ea typeface="微软雅黑" panose="020B0503020204020204" pitchFamily="34" charset="-122"/>
                <a:sym typeface="宋体" panose="02010600030101010101" pitchFamily="2"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t>
            </a:r>
            <a:r>
              <a:rPr lang="en-US" altLang="zh-CN" sz="1400">
                <a:latin typeface="Times New Roman" panose="02020603050405020304" charset="0"/>
                <a:ea typeface="微软雅黑" panose="020B0503020204020204" pitchFamily="34" charset="-122"/>
                <a:sym typeface="宋体" panose="02010600030101010101" pitchFamily="2" charset="-122"/>
              </a:rPr>
              <a:t>no fan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2</a:t>
            </a:r>
            <a:r>
              <a:rPr lang="en-US" altLang="zh-CN" sz="1400">
                <a:latin typeface="Times New Roman" panose="02020603050405020304" charset="0"/>
                <a:ea typeface="微软雅黑" panose="020B0503020204020204" pitchFamily="34" charset="-122"/>
                <a:sym typeface="宋体" panose="02010600030101010101" pitchFamily="2" charset="-122"/>
              </a:rPr>
              <a:t>56</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314</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*299mm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5.75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23556" name="文本框 8"/>
          <p:cNvSpPr txBox="1"/>
          <p:nvPr>
            <p:custDataLst>
              <p:tags r:id="rId1"/>
            </p:custDataLst>
          </p:nvPr>
        </p:nvSpPr>
        <p:spPr>
          <a:xfrm>
            <a:off x="3492500" y="869950"/>
            <a:ext cx="4114800"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WATERPROOF PAR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pic>
        <p:nvPicPr>
          <p:cNvPr id="23557" name="图片 4"/>
          <p:cNvPicPr>
            <a:picLocks noChangeAspect="1"/>
          </p:cNvPicPr>
          <p:nvPr>
            <p:custDataLst>
              <p:tags r:id="rId2"/>
            </p:custDataLst>
          </p:nvPr>
        </p:nvPicPr>
        <p:blipFill>
          <a:blip r:embed="rId3"/>
          <a:stretch>
            <a:fillRect/>
          </a:stretch>
        </p:blipFill>
        <p:spPr>
          <a:xfrm>
            <a:off x="8229600" y="669925"/>
            <a:ext cx="2578100" cy="2701925"/>
          </a:xfrm>
          <a:prstGeom prst="rect">
            <a:avLst/>
          </a:prstGeom>
          <a:noFill/>
          <a:ln w="9525">
            <a:noFill/>
          </a:ln>
        </p:spPr>
      </p:pic>
      <p:pic>
        <p:nvPicPr>
          <p:cNvPr id="23558" name="图片 17" descr="5"/>
          <p:cNvPicPr>
            <a:picLocks noChangeAspect="1"/>
          </p:cNvPicPr>
          <p:nvPr>
            <p:custDataLst>
              <p:tags r:id="rId4"/>
            </p:custDataLst>
          </p:nvPr>
        </p:nvPicPr>
        <p:blipFill>
          <a:blip r:embed="rId5"/>
          <a:srcRect t="4395" b="47185"/>
          <a:stretch>
            <a:fillRect/>
          </a:stretch>
        </p:blipFill>
        <p:spPr>
          <a:xfrm>
            <a:off x="8382000" y="3533775"/>
            <a:ext cx="2708275" cy="2851150"/>
          </a:xfrm>
          <a:prstGeom prst="rect">
            <a:avLst/>
          </a:prstGeom>
          <a:noFill/>
          <a:ln w="9525">
            <a:noFill/>
          </a:ln>
        </p:spPr>
      </p:pic>
      <p:sp>
        <p:nvSpPr>
          <p:cNvPr id="23559" name="文本框 18"/>
          <p:cNvSpPr/>
          <p:nvPr>
            <p:custDataLst>
              <p:tags r:id="rId6"/>
            </p:custDataLst>
          </p:nvPr>
        </p:nvSpPr>
        <p:spPr>
          <a:xfrm>
            <a:off x="2894013" y="-103187"/>
            <a:ext cx="71494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3560" name="图片 116"/>
          <p:cNvPicPr>
            <a:picLocks noChangeAspect="1"/>
          </p:cNvPicPr>
          <p:nvPr>
            <p:custDataLst>
              <p:tags r:id="rId7"/>
            </p:custDataLst>
          </p:nvPr>
        </p:nvPicPr>
        <p:blipFill>
          <a:blip r:embed="rId8"/>
          <a:stretch>
            <a:fillRect/>
          </a:stretch>
        </p:blipFill>
        <p:spPr>
          <a:xfrm>
            <a:off x="0" y="0"/>
            <a:ext cx="1889125" cy="749300"/>
          </a:xfrm>
          <a:prstGeom prst="rect">
            <a:avLst/>
          </a:prstGeom>
          <a:noFill/>
          <a:ln w="9525">
            <a:noFill/>
          </a:ln>
        </p:spPr>
      </p:pic>
      <p:sp>
        <p:nvSpPr>
          <p:cNvPr id="23561" name="文本框 1"/>
          <p:cNvSpPr txBox="1"/>
          <p:nvPr>
            <p:custDataLst>
              <p:tags r:id="rId9"/>
            </p:custDataLst>
          </p:nvPr>
        </p:nvSpPr>
        <p:spPr>
          <a:xfrm>
            <a:off x="604838" y="1471613"/>
            <a:ext cx="2506662"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WH-PAR5403W-WP</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25603" name="图片 4"/>
          <p:cNvPicPr/>
          <p:nvPr/>
        </p:nvPicPr>
        <p:blipFill>
          <a:blip r:embed="rId1"/>
          <a:stretch>
            <a:fillRect/>
          </a:stretch>
        </p:blipFill>
        <p:spPr>
          <a:xfrm flipH="1">
            <a:off x="8248650" y="1327150"/>
            <a:ext cx="2479675" cy="2149475"/>
          </a:xfrm>
          <a:prstGeom prst="rect">
            <a:avLst/>
          </a:prstGeom>
          <a:noFill/>
          <a:ln w="9525">
            <a:noFill/>
          </a:ln>
        </p:spPr>
      </p:pic>
      <p:sp>
        <p:nvSpPr>
          <p:cNvPr id="25604" name="文本框 105"/>
          <p:cNvSpPr txBox="1"/>
          <p:nvPr/>
        </p:nvSpPr>
        <p:spPr>
          <a:xfrm>
            <a:off x="760413" y="2168525"/>
            <a:ext cx="5862637" cy="3403600"/>
          </a:xfrm>
          <a:prstGeom prst="rect">
            <a:avLst/>
          </a:prstGeom>
          <a:noFill/>
          <a:ln w="9525">
            <a:noFill/>
          </a:ln>
        </p:spPr>
        <p:txBody>
          <a:bodyPr wrap="square" anchor="t" anchorCtr="0"/>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18</a:t>
            </a:r>
            <a:r>
              <a:rPr lang="en-US" altLang="zh-CN" sz="1400">
                <a:latin typeface="Times New Roman" panose="02020603050405020304" charset="0"/>
                <a:ea typeface="微软雅黑" panose="020B0503020204020204" pitchFamily="34" charset="-122"/>
              </a:rPr>
              <a:t>pcs*12W RGBW</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Color Temperature: 3200K-5600K</a:t>
            </a:r>
            <a:r>
              <a:rPr lang="en-US" altLang="zh-CN" sz="1400">
                <a:latin typeface="Times New Roman" panose="02020603050405020304" charset="0"/>
                <a:ea typeface="微软雅黑" panose="020B0503020204020204" pitchFamily="34" charset="-122"/>
                <a:sym typeface="宋体" panose="02010600030101010101" pitchFamily="2" charset="-122"/>
              </a:rPr>
              <a:t> adjustable</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Flash/</a:t>
            </a:r>
            <a:r>
              <a:rPr lang="zh-CN" altLang="en-US" sz="1400">
                <a:latin typeface="Times New Roman" panose="02020603050405020304" charset="0"/>
                <a:ea typeface="微软雅黑" panose="020B0503020204020204" pitchFamily="34" charset="-122"/>
                <a:sym typeface="宋体" panose="02010600030101010101" pitchFamily="2" charset="-122"/>
              </a:rPr>
              <a:t>Dimming: electronic dimming from 0-100% (no discoloration); High white light or variable color stroboscopic, 1-13</a:t>
            </a:r>
            <a:r>
              <a:rPr lang="en-US" altLang="zh-CN" sz="1400">
                <a:latin typeface="Times New Roman" panose="02020603050405020304" charset="0"/>
                <a:ea typeface="微软雅黑" panose="020B0503020204020204" pitchFamily="34" charset="-122"/>
                <a:sym typeface="宋体" panose="02010600030101010101" pitchFamily="2" charset="-122"/>
              </a:rPr>
              <a:t>HZ</a:t>
            </a:r>
            <a:r>
              <a:rPr lang="zh-CN" altLang="en-US" sz="1400">
                <a:latin typeface="Times New Roman" panose="02020603050405020304" charset="0"/>
                <a:ea typeface="微软雅黑" panose="020B0503020204020204" pitchFamily="34" charset="-122"/>
                <a:sym typeface="宋体" panose="02010600030101010101" pitchFamily="2" charset="-122"/>
              </a:rPr>
              <a:t> frequency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60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4/8</a:t>
            </a:r>
            <a:r>
              <a:rPr lang="zh-CN" altLang="en-US" sz="1400">
                <a:latin typeface="Times New Roman" panose="02020603050405020304" charset="0"/>
                <a:ea typeface="微软雅黑" panose="020B0503020204020204" pitchFamily="34" charset="-122"/>
                <a:sym typeface="宋体" panose="02010600030101010101" pitchFamily="2" charset="-122"/>
              </a:rPr>
              <a:t> channel, </a:t>
            </a:r>
            <a:r>
              <a:rPr lang="en-US" altLang="zh-CN" sz="1400">
                <a:latin typeface="Times New Roman" panose="02020603050405020304" charset="0"/>
                <a:ea typeface="微软雅黑" panose="020B0503020204020204" pitchFamily="34"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r>
              <a:rPr lang="en-US" altLang="zh-CN" sz="1400">
                <a:latin typeface="Times New Roman" panose="02020603050405020304" charset="0"/>
                <a:ea typeface="微软雅黑" panose="020B0503020204020204" pitchFamily="34" charset="-122"/>
                <a:sym typeface="宋体" panose="02010600030101010101" pitchFamily="2" charset="-122"/>
              </a:rPr>
              <a:t>, master/slave control mode</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PFC </a:t>
            </a:r>
            <a:r>
              <a:rPr lang="zh-CN" altLang="en-US" sz="1400">
                <a:latin typeface="Times New Roman" panose="02020603050405020304" charset="0"/>
                <a:ea typeface="微软雅黑" panose="020B0503020204020204" pitchFamily="34" charset="-122"/>
                <a:sym typeface="宋体" panose="02010600030101010101" pitchFamily="2" charset="-122"/>
              </a:rPr>
              <a:t>switching power supply</a:t>
            </a:r>
            <a:r>
              <a:rPr lang="en-US" altLang="zh-CN" sz="1400">
                <a:latin typeface="Times New Roman" panose="02020603050405020304" charset="0"/>
                <a:ea typeface="微软雅黑" panose="020B0503020204020204" pitchFamily="34" charset="-122"/>
                <a:sym typeface="宋体" panose="02010600030101010101" pitchFamily="2" charset="-122"/>
              </a:rPr>
              <a:t>, static constant current drive mode, high constant current accuracy, no flicker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a:t>
            </a:r>
            <a:r>
              <a:rPr lang="en-US" altLang="zh-CN" sz="1400">
                <a:latin typeface="Times New Roman" panose="02020603050405020304" charset="0"/>
                <a:ea typeface="微软雅黑" panose="020B0503020204020204" pitchFamily="34" charset="-122"/>
                <a:sym typeface="宋体" panose="02010600030101010101" pitchFamily="2" charset="-122"/>
              </a:rPr>
              <a:t>110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220</a:t>
            </a:r>
            <a:r>
              <a:rPr lang="zh-CN" altLang="en-US" sz="1400">
                <a:latin typeface="Times New Roman" panose="02020603050405020304" charset="0"/>
                <a:ea typeface="微软雅黑" panose="020B0503020204020204" pitchFamily="34" charset="-122"/>
                <a:sym typeface="宋体" panose="02010600030101010101" pitchFamily="2" charset="-122"/>
              </a:rPr>
              <a:t>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300</a:t>
            </a:r>
            <a:r>
              <a:rPr lang="zh-CN" altLang="en-US" sz="1400">
                <a:latin typeface="Times New Roman" panose="02020603050405020304" charset="0"/>
                <a:ea typeface="微软雅黑" panose="020B0503020204020204" pitchFamily="34" charset="-122"/>
                <a:sym typeface="宋体" panose="02010600030101010101" pitchFamily="2" charset="-122"/>
              </a:rPr>
              <a:t>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t>
            </a:r>
            <a:r>
              <a:rPr lang="en-US" altLang="zh-CN" sz="1400">
                <a:latin typeface="Times New Roman" panose="02020603050405020304" charset="0"/>
                <a:ea typeface="微软雅黑" panose="020B0503020204020204" pitchFamily="34" charset="-122"/>
                <a:sym typeface="宋体" panose="02010600030101010101" pitchFamily="2" charset="-122"/>
              </a:rPr>
              <a:t>no fan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320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320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*210mm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25605" name="文本框 8"/>
          <p:cNvSpPr txBox="1"/>
          <p:nvPr>
            <p:custDataLst>
              <p:tags r:id="rId2"/>
            </p:custDataLst>
          </p:nvPr>
        </p:nvSpPr>
        <p:spPr>
          <a:xfrm>
            <a:off x="3860800" y="947738"/>
            <a:ext cx="4276725"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WATERPROOF PAR LIGHT</a:t>
            </a:r>
            <a:endParaRPr lang="zh-CN" altLang="en-US" sz="2400" b="1">
              <a:latin typeface="Times New Roman" panose="02020603050405020304" charset="0"/>
              <a:ea typeface="方正粗黑宋简体" panose="02000000000000000000" charset="-122"/>
              <a:sym typeface="宋体" panose="02010600030101010101" pitchFamily="2" charset="-122"/>
            </a:endParaRPr>
          </a:p>
        </p:txBody>
      </p:sp>
      <p:sp>
        <p:nvSpPr>
          <p:cNvPr id="6" name="MH_Picture_1"/>
          <p:cNvSpPr>
            <a:spLocks noChangeArrowheads="1"/>
          </p:cNvSpPr>
          <p:nvPr>
            <p:custDataLst>
              <p:tags r:id="rId3"/>
            </p:custDataLst>
          </p:nvPr>
        </p:nvSpPr>
        <p:spPr bwMode="auto">
          <a:xfrm>
            <a:off x="7943848" y="4053205"/>
            <a:ext cx="2994025" cy="2196465"/>
          </a:xfrm>
          <a:prstGeom prst="rect">
            <a:avLst/>
          </a:prstGeom>
          <a:blipFill dpi="0" rotWithShape="1">
            <a:blip r:embed="rId4"/>
            <a:srcRect/>
            <a:stretch>
              <a:fillRect l="-24000" r="-14000"/>
            </a:stretch>
          </a:blipFill>
          <a:ln w="3175">
            <a:solidFill>
              <a:srgbClr val="FFFFFF"/>
            </a:solidFill>
            <a:miter lim="800000"/>
          </a:ln>
          <a:effectLst>
            <a:softEdge rad="38100"/>
          </a:effectLst>
        </p:spPr>
        <p:txBody>
          <a:bodyPr anchor="ctr"/>
          <a:p>
            <a:pPr algn="ctr" eaLnBrk="1" fontAlgn="auto" hangingPunct="1">
              <a:buFont typeface="Arial" panose="020B0604020202020204" pitchFamily="34" charset="0"/>
              <a:buNone/>
            </a:pPr>
            <a:endParaRPr lang="zh-CN" altLang="zh-CN" strike="noStrike" noProof="1">
              <a:solidFill>
                <a:schemeClr val="bg1"/>
              </a:solidFill>
              <a:latin typeface="Calibri" panose="020F0502020204030204" pitchFamily="34" charset="0"/>
              <a:ea typeface="宋体" panose="02010600030101010101" pitchFamily="2" charset="-122"/>
            </a:endParaRPr>
          </a:p>
        </p:txBody>
      </p:sp>
      <p:sp>
        <p:nvSpPr>
          <p:cNvPr id="25607" name="文本框 18"/>
          <p:cNvSpPr/>
          <p:nvPr>
            <p:custDataLst>
              <p:tags r:id="rId5"/>
            </p:custDataLst>
          </p:nvPr>
        </p:nvSpPr>
        <p:spPr>
          <a:xfrm>
            <a:off x="2359025"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5608" name="图片 116"/>
          <p:cNvPicPr>
            <a:picLocks noChangeAspect="1"/>
          </p:cNvPicPr>
          <p:nvPr>
            <p:custDataLst>
              <p:tags r:id="rId6"/>
            </p:custDataLst>
          </p:nvPr>
        </p:nvPicPr>
        <p:blipFill>
          <a:blip r:embed="rId7"/>
          <a:stretch>
            <a:fillRect/>
          </a:stretch>
        </p:blipFill>
        <p:spPr>
          <a:xfrm>
            <a:off x="0" y="0"/>
            <a:ext cx="1889125" cy="749300"/>
          </a:xfrm>
          <a:prstGeom prst="rect">
            <a:avLst/>
          </a:prstGeom>
          <a:noFill/>
          <a:ln w="9525">
            <a:noFill/>
          </a:ln>
        </p:spPr>
      </p:pic>
      <p:sp>
        <p:nvSpPr>
          <p:cNvPr id="25609" name="文本框 1"/>
          <p:cNvSpPr txBox="1"/>
          <p:nvPr>
            <p:custDataLst>
              <p:tags r:id="rId8"/>
            </p:custDataLst>
          </p:nvPr>
        </p:nvSpPr>
        <p:spPr>
          <a:xfrm>
            <a:off x="760413" y="1800225"/>
            <a:ext cx="2659062"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WH-PAR1812W-WP</a:t>
            </a:r>
            <a:endParaRPr lang="zh-CN" altLang="en-US"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27651" name="图片 35" descr="火纹灯"/>
          <p:cNvPicPr>
            <a:picLocks noChangeAspect="1"/>
          </p:cNvPicPr>
          <p:nvPr>
            <p:custDataLst>
              <p:tags r:id="rId1"/>
            </p:custDataLst>
          </p:nvPr>
        </p:nvPicPr>
        <p:blipFill>
          <a:blip r:embed="rId2"/>
          <a:srcRect l="20287" t="8980" r="16156" b="16754"/>
          <a:stretch>
            <a:fillRect/>
          </a:stretch>
        </p:blipFill>
        <p:spPr>
          <a:xfrm flipH="1">
            <a:off x="8116888" y="1216025"/>
            <a:ext cx="2413000" cy="2663825"/>
          </a:xfrm>
          <a:prstGeom prst="rect">
            <a:avLst/>
          </a:prstGeom>
          <a:noFill/>
          <a:ln w="9525">
            <a:noFill/>
          </a:ln>
        </p:spPr>
      </p:pic>
      <p:pic>
        <p:nvPicPr>
          <p:cNvPr id="27652" name="图片 10"/>
          <p:cNvPicPr>
            <a:picLocks noChangeAspect="1"/>
          </p:cNvPicPr>
          <p:nvPr/>
        </p:nvPicPr>
        <p:blipFill>
          <a:blip r:embed="rId3"/>
          <a:stretch>
            <a:fillRect/>
          </a:stretch>
        </p:blipFill>
        <p:spPr>
          <a:xfrm>
            <a:off x="8177213" y="4265613"/>
            <a:ext cx="2960687" cy="2222500"/>
          </a:xfrm>
          <a:prstGeom prst="rect">
            <a:avLst/>
          </a:prstGeom>
          <a:noFill/>
          <a:ln w="9525">
            <a:noFill/>
          </a:ln>
        </p:spPr>
      </p:pic>
      <p:sp>
        <p:nvSpPr>
          <p:cNvPr id="27653" name="文本框 18"/>
          <p:cNvSpPr/>
          <p:nvPr>
            <p:custDataLst>
              <p:tags r:id="rId4"/>
            </p:custDataLst>
          </p:nvPr>
        </p:nvSpPr>
        <p:spPr>
          <a:xfrm>
            <a:off x="3363913"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文本框 3"/>
          <p:cNvSpPr txBox="1"/>
          <p:nvPr/>
        </p:nvSpPr>
        <p:spPr>
          <a:xfrm>
            <a:off x="820738" y="2176463"/>
            <a:ext cx="4762500" cy="3538537"/>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Source：LED200W Osram chips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HD optical lens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30°/45°/60°.</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1</a:t>
            </a:r>
            <a:r>
              <a:rPr lang="zh-CN" altLang="en-US" sz="1400">
                <a:latin typeface="Times New Roman" panose="02020603050405020304" charset="0"/>
                <a:ea typeface="微软雅黑" panose="020B0503020204020204" pitchFamily="34" charset="-122"/>
              </a:rPr>
              <a:t> </a:t>
            </a:r>
            <a:r>
              <a:rPr lang="en-US" altLang="zh-CN" sz="1400">
                <a:latin typeface="Times New Roman" panose="02020603050405020304" charset="0"/>
                <a:ea typeface="微软雅黑" panose="020B0503020204020204" pitchFamily="34" charset="-122"/>
              </a:rPr>
              <a:t>fire</a:t>
            </a:r>
            <a:r>
              <a:rPr lang="zh-CN" altLang="en-US" sz="1400">
                <a:latin typeface="Times New Roman" panose="02020603050405020304" charset="0"/>
                <a:ea typeface="微软雅黑" panose="020B0503020204020204" pitchFamily="34" charset="-122"/>
              </a:rPr>
              <a:t> GOBO, appear vivid f</a:t>
            </a:r>
            <a:r>
              <a:rPr lang="en-US" altLang="zh-CN" sz="1400">
                <a:latin typeface="Times New Roman" panose="02020603050405020304" charset="0"/>
                <a:ea typeface="微软雅黑" panose="020B0503020204020204" pitchFamily="34" charset="-122"/>
              </a:rPr>
              <a:t>ire</a:t>
            </a:r>
            <a:r>
              <a:rPr lang="zh-CN" altLang="en-US" sz="1400">
                <a:latin typeface="Times New Roman" panose="02020603050405020304" charset="0"/>
                <a:ea typeface="微软雅黑" panose="020B0503020204020204" pitchFamily="34" charset="-122"/>
              </a:rPr>
              <a:t> effect.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smooth Linear dimming.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25 times/sec high-speed stroboscopic effect.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5 channel,  DMX512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a:t>
            </a:r>
            <a:r>
              <a:rPr lang="en-US" altLang="zh-CN" sz="1400">
                <a:latin typeface="Times New Roman" panose="02020603050405020304" charset="0"/>
                <a:ea typeface="微软雅黑" panose="020B0503020204020204" pitchFamily="34" charset="-122"/>
              </a:rPr>
              <a:t>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Fan controled intellegently</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Light source </a:t>
            </a:r>
            <a:r>
              <a:rPr lang="zh-CN" altLang="en-US" sz="1400">
                <a:latin typeface="Times New Roman" panose="02020603050405020304" charset="0"/>
                <a:ea typeface="微软雅黑" panose="020B0503020204020204" pitchFamily="34" charset="-122"/>
              </a:rPr>
              <a:t>verheat protection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2</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256mm*215mm*294.5mm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6.85kg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66</a:t>
            </a:r>
            <a:endParaRPr lang="zh-CN" altLang="en-US" sz="1400">
              <a:latin typeface="Times New Roman" panose="02020603050405020304" charset="0"/>
              <a:ea typeface="微软雅黑" panose="020B0503020204020204" pitchFamily="34" charset="-122"/>
            </a:endParaRPr>
          </a:p>
        </p:txBody>
      </p:sp>
      <p:sp>
        <p:nvSpPr>
          <p:cNvPr id="27655" name="文本框 6"/>
          <p:cNvSpPr txBox="1"/>
          <p:nvPr>
            <p:custDataLst>
              <p:tags r:id="rId5"/>
            </p:custDataLst>
          </p:nvPr>
        </p:nvSpPr>
        <p:spPr>
          <a:xfrm>
            <a:off x="3625850" y="987425"/>
            <a:ext cx="3651250"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GOBO PROJECTOR</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pic>
        <p:nvPicPr>
          <p:cNvPr id="27656" name="图片 116"/>
          <p:cNvPicPr>
            <a:picLocks noChangeAspect="1"/>
          </p:cNvPicPr>
          <p:nvPr>
            <p:custDataLst>
              <p:tags r:id="rId6"/>
            </p:custDataLst>
          </p:nvPr>
        </p:nvPicPr>
        <p:blipFill>
          <a:blip r:embed="rId7"/>
          <a:stretch>
            <a:fillRect/>
          </a:stretch>
        </p:blipFill>
        <p:spPr>
          <a:xfrm>
            <a:off x="0" y="-1587"/>
            <a:ext cx="1889125" cy="750887"/>
          </a:xfrm>
          <a:prstGeom prst="rect">
            <a:avLst/>
          </a:prstGeom>
          <a:noFill/>
          <a:ln w="9525">
            <a:noFill/>
          </a:ln>
        </p:spPr>
      </p:pic>
      <p:sp>
        <p:nvSpPr>
          <p:cNvPr id="27657" name="文本框 1"/>
          <p:cNvSpPr txBox="1"/>
          <p:nvPr>
            <p:custDataLst>
              <p:tags r:id="rId8"/>
            </p:custDataLst>
          </p:nvPr>
        </p:nvSpPr>
        <p:spPr>
          <a:xfrm>
            <a:off x="820738" y="18081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WH-GOBO200W-FIRE</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9699" name="文本框 9"/>
          <p:cNvSpPr txBox="1"/>
          <p:nvPr>
            <p:custDataLst>
              <p:tags r:id="rId1"/>
            </p:custDataLst>
          </p:nvPr>
        </p:nvSpPr>
        <p:spPr>
          <a:xfrm>
            <a:off x="4529138" y="892175"/>
            <a:ext cx="5156200"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rPr>
              <a:t>GOBO PROJECTOR</a:t>
            </a:r>
            <a:endParaRPr lang="en-US" altLang="zh-CN" sz="2400" b="1">
              <a:latin typeface="Times New Roman" panose="02020603050405020304" charset="0"/>
              <a:ea typeface="方正粗黑宋简体" panose="02000000000000000000" charset="-122"/>
            </a:endParaRPr>
          </a:p>
        </p:txBody>
      </p:sp>
      <p:pic>
        <p:nvPicPr>
          <p:cNvPr id="29700" name="图片 35" descr="火纹灯"/>
          <p:cNvPicPr>
            <a:picLocks noChangeAspect="1"/>
          </p:cNvPicPr>
          <p:nvPr>
            <p:custDataLst>
              <p:tags r:id="rId2"/>
            </p:custDataLst>
          </p:nvPr>
        </p:nvPicPr>
        <p:blipFill>
          <a:blip r:embed="rId3"/>
          <a:srcRect l="20287" t="8980" r="16156" b="16754"/>
          <a:stretch>
            <a:fillRect/>
          </a:stretch>
        </p:blipFill>
        <p:spPr>
          <a:xfrm flipH="1">
            <a:off x="8612188" y="1233488"/>
            <a:ext cx="2311400" cy="2549525"/>
          </a:xfrm>
          <a:prstGeom prst="rect">
            <a:avLst/>
          </a:prstGeom>
          <a:noFill/>
          <a:ln w="9525">
            <a:noFill/>
          </a:ln>
        </p:spPr>
      </p:pic>
      <p:pic>
        <p:nvPicPr>
          <p:cNvPr id="29701" name="图片 5"/>
          <p:cNvPicPr>
            <a:picLocks noChangeAspect="1"/>
          </p:cNvPicPr>
          <p:nvPr>
            <p:custDataLst>
              <p:tags r:id="rId4"/>
            </p:custDataLst>
          </p:nvPr>
        </p:nvPicPr>
        <p:blipFill>
          <a:blip r:embed="rId5"/>
          <a:stretch>
            <a:fillRect/>
          </a:stretch>
        </p:blipFill>
        <p:spPr>
          <a:xfrm>
            <a:off x="8320088" y="4248150"/>
            <a:ext cx="2895600" cy="2173288"/>
          </a:xfrm>
          <a:prstGeom prst="rect">
            <a:avLst/>
          </a:prstGeom>
          <a:noFill/>
          <a:ln w="9525">
            <a:noFill/>
          </a:ln>
        </p:spPr>
      </p:pic>
      <p:sp>
        <p:nvSpPr>
          <p:cNvPr id="29702" name="文本框 18"/>
          <p:cNvSpPr/>
          <p:nvPr>
            <p:custDataLst>
              <p:tags r:id="rId6"/>
            </p:custDataLst>
          </p:nvPr>
        </p:nvSpPr>
        <p:spPr>
          <a:xfrm>
            <a:off x="3298825"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03" name="文本框 3"/>
          <p:cNvSpPr txBox="1"/>
          <p:nvPr/>
        </p:nvSpPr>
        <p:spPr>
          <a:xfrm>
            <a:off x="568325" y="1905000"/>
            <a:ext cx="5562600" cy="46164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Source：LED200W Osram chips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 HD optical lens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30°/45°/60°.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1 color disk with 5 colors + white,  color controlled individually</a:t>
            </a:r>
            <a:r>
              <a:rPr lang="en-US" altLang="zh-CN" sz="1400">
                <a:latin typeface="Times New Roman" panose="02020603050405020304" charset="0"/>
                <a:ea typeface="微软雅黑" panose="020B0503020204020204" pitchFamily="34" charset="-122"/>
              </a:rPr>
              <a:t> with various effects.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 water ripple GOBO, variable speed rotation, appear clear and vivid water ripple.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smooth Linear dimming.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25 times/sec high-speed stroboscopic effect.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5 channel,  DMX512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a:t>
            </a:r>
            <a:r>
              <a:rPr lang="en-US" altLang="zh-CN" sz="1400">
                <a:latin typeface="Times New Roman" panose="02020603050405020304" charset="0"/>
                <a:ea typeface="微软雅黑" panose="020B0503020204020204" pitchFamily="34" charset="-122"/>
              </a:rPr>
              <a:t>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Fan controled intellegently.</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Light source </a:t>
            </a:r>
            <a:r>
              <a:rPr lang="zh-CN" altLang="en-US" sz="1400">
                <a:latin typeface="Times New Roman" panose="02020603050405020304" charset="0"/>
                <a:ea typeface="微软雅黑" panose="020B0503020204020204" pitchFamily="34" charset="-122"/>
              </a:rPr>
              <a:t>verheat protection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2</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256mm*215mm*295.5mm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6.85kg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66</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29704" name="图片 8"/>
          <p:cNvPicPr>
            <a:picLocks noChangeAspect="1"/>
          </p:cNvPicPr>
          <p:nvPr>
            <p:custDataLst>
              <p:tags r:id="rId7"/>
            </p:custDataLst>
          </p:nvPr>
        </p:nvPicPr>
        <p:blipFill>
          <a:blip r:embed="rId8"/>
          <a:stretch>
            <a:fillRect/>
          </a:stretch>
        </p:blipFill>
        <p:spPr>
          <a:xfrm>
            <a:off x="0" y="-1587"/>
            <a:ext cx="1889125" cy="750887"/>
          </a:xfrm>
          <a:prstGeom prst="rect">
            <a:avLst/>
          </a:prstGeom>
          <a:noFill/>
          <a:ln w="9525">
            <a:noFill/>
          </a:ln>
        </p:spPr>
      </p:pic>
      <p:sp>
        <p:nvSpPr>
          <p:cNvPr id="29705" name="文本框 1"/>
          <p:cNvSpPr txBox="1"/>
          <p:nvPr>
            <p:custDataLst>
              <p:tags r:id="rId9"/>
            </p:custDataLst>
          </p:nvPr>
        </p:nvSpPr>
        <p:spPr>
          <a:xfrm>
            <a:off x="568325" y="1536700"/>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WH-GOBO200W-WATER</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1747" name="文本框 116"/>
          <p:cNvSpPr txBox="1"/>
          <p:nvPr/>
        </p:nvSpPr>
        <p:spPr>
          <a:xfrm>
            <a:off x="625475" y="2171700"/>
            <a:ext cx="5797550" cy="41846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Source：LED200W Osram chips</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HD optical lens</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30°/45°/60°.</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4 animation wheel GOBO, can be flowing water and jitter effects,  patterns </a:t>
            </a:r>
            <a:r>
              <a:rPr lang="en-US" altLang="zh-CN" sz="1400">
                <a:latin typeface="Times New Roman" panose="02020603050405020304" charset="0"/>
                <a:ea typeface="微软雅黑" panose="020B0503020204020204" pitchFamily="34" charset="-122"/>
                <a:sym typeface="宋体" panose="02010600030101010101" pitchFamily="2" charset="-122"/>
              </a:rPr>
              <a:t>custom-made.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smooth Linear dimming.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25 times/sec high-speed stroboscopic effect.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5 channel,  DMX512 control</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a:t>
            </a:r>
            <a:r>
              <a:rPr lang="en-US" altLang="zh-CN" sz="1400">
                <a:latin typeface="Times New Roman" panose="02020603050405020304" charset="0"/>
                <a:ea typeface="微软雅黑" panose="020B0503020204020204" pitchFamily="34" charset="-122"/>
                <a:sym typeface="宋体" panose="02010600030101010101" pitchFamily="2" charset="-122"/>
              </a:rPr>
              <a:t>screen</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Fan controled intellegently.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Light source </a:t>
            </a:r>
            <a:r>
              <a:rPr lang="zh-CN" altLang="en-US" sz="1400">
                <a:latin typeface="Times New Roman" panose="02020603050405020304" charset="0"/>
                <a:ea typeface="微软雅黑" panose="020B0503020204020204" pitchFamily="34" charset="-122"/>
                <a:sym typeface="宋体" panose="02010600030101010101" pitchFamily="2" charset="-122"/>
              </a:rPr>
              <a:t>overheat protection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2</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0W, PF≥0.98</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256mm*215mm*294.5mm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6.85kg</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66</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sym typeface="宋体" panose="02010600030101010101" pitchFamily="2" charset="-122"/>
            </a:endParaRPr>
          </a:p>
        </p:txBody>
      </p:sp>
      <p:pic>
        <p:nvPicPr>
          <p:cNvPr id="31748" name="图片 35" descr="火纹灯"/>
          <p:cNvPicPr>
            <a:picLocks noChangeAspect="1"/>
          </p:cNvPicPr>
          <p:nvPr>
            <p:custDataLst>
              <p:tags r:id="rId1"/>
            </p:custDataLst>
          </p:nvPr>
        </p:nvPicPr>
        <p:blipFill>
          <a:blip r:embed="rId2"/>
          <a:srcRect l="20287" t="8980" r="16156" b="16754"/>
          <a:stretch>
            <a:fillRect/>
          </a:stretch>
        </p:blipFill>
        <p:spPr>
          <a:xfrm flipH="1">
            <a:off x="8394700" y="768350"/>
            <a:ext cx="2368550" cy="2613025"/>
          </a:xfrm>
          <a:prstGeom prst="rect">
            <a:avLst/>
          </a:prstGeom>
          <a:noFill/>
          <a:ln w="9525">
            <a:noFill/>
          </a:ln>
        </p:spPr>
      </p:pic>
      <p:pic>
        <p:nvPicPr>
          <p:cNvPr id="31749" name="图片 15"/>
          <p:cNvPicPr>
            <a:picLocks noChangeAspect="1"/>
          </p:cNvPicPr>
          <p:nvPr>
            <p:custDataLst>
              <p:tags r:id="rId3"/>
            </p:custDataLst>
          </p:nvPr>
        </p:nvPicPr>
        <p:blipFill>
          <a:blip r:embed="rId4"/>
          <a:stretch>
            <a:fillRect/>
          </a:stretch>
        </p:blipFill>
        <p:spPr>
          <a:xfrm>
            <a:off x="8394700" y="3702050"/>
            <a:ext cx="2932113" cy="2678113"/>
          </a:xfrm>
          <a:prstGeom prst="rect">
            <a:avLst/>
          </a:prstGeom>
          <a:noFill/>
          <a:ln w="9525">
            <a:noFill/>
          </a:ln>
        </p:spPr>
      </p:pic>
      <p:sp>
        <p:nvSpPr>
          <p:cNvPr id="31750" name="文本框 18"/>
          <p:cNvSpPr/>
          <p:nvPr>
            <p:custDataLst>
              <p:tags r:id="rId5"/>
            </p:custDataLst>
          </p:nvPr>
        </p:nvSpPr>
        <p:spPr>
          <a:xfrm>
            <a:off x="3298825"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51" name="文本框 6"/>
          <p:cNvSpPr txBox="1"/>
          <p:nvPr>
            <p:custDataLst>
              <p:tags r:id="rId6"/>
            </p:custDataLst>
          </p:nvPr>
        </p:nvSpPr>
        <p:spPr>
          <a:xfrm>
            <a:off x="3298825" y="979488"/>
            <a:ext cx="3394075"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GOBO PROJECTOR</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pic>
        <p:nvPicPr>
          <p:cNvPr id="31752" name="图片 3"/>
          <p:cNvPicPr>
            <a:picLocks noChangeAspect="1"/>
          </p:cNvPicPr>
          <p:nvPr>
            <p:custDataLst>
              <p:tags r:id="rId7"/>
            </p:custDataLst>
          </p:nvPr>
        </p:nvPicPr>
        <p:blipFill>
          <a:blip r:embed="rId8"/>
          <a:stretch>
            <a:fillRect/>
          </a:stretch>
        </p:blipFill>
        <p:spPr>
          <a:xfrm>
            <a:off x="0" y="-1587"/>
            <a:ext cx="1889125" cy="750887"/>
          </a:xfrm>
          <a:prstGeom prst="rect">
            <a:avLst/>
          </a:prstGeom>
          <a:noFill/>
          <a:ln w="9525">
            <a:noFill/>
          </a:ln>
        </p:spPr>
      </p:pic>
      <p:sp>
        <p:nvSpPr>
          <p:cNvPr id="31753" name="文本框 1"/>
          <p:cNvSpPr txBox="1"/>
          <p:nvPr>
            <p:custDataLst>
              <p:tags r:id="rId9"/>
            </p:custDataLst>
          </p:nvPr>
        </p:nvSpPr>
        <p:spPr>
          <a:xfrm>
            <a:off x="625475" y="1803400"/>
            <a:ext cx="2805113"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rPr>
              <a:t>WH-GOBO200W-LOGO</a:t>
            </a:r>
            <a:endParaRPr lang="en-US" altLang="zh-CN" b="1">
              <a:latin typeface="Times New Roman" panose="02020603050405020304" charset="0"/>
              <a:ea typeface="方正粗黑宋简体" panose="02000000000000000000" charset="-122"/>
            </a:endParaRPr>
          </a:p>
        </p:txBody>
      </p:sp>
    </p:spTree>
  </p:cSld>
  <p:clrMapOvr>
    <a:masterClrMapping/>
  </p:clrMapOvr>
  <p:transition spd="slow"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925638" y="14922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3795" name="文本框 9"/>
          <p:cNvSpPr txBox="1"/>
          <p:nvPr>
            <p:custDataLst>
              <p:tags r:id="rId1"/>
            </p:custDataLst>
          </p:nvPr>
        </p:nvSpPr>
        <p:spPr>
          <a:xfrm>
            <a:off x="4670425" y="1149350"/>
            <a:ext cx="5289550"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GOBO PROJECTOR</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pic>
        <p:nvPicPr>
          <p:cNvPr id="33796" name="图片 35" descr="火纹灯"/>
          <p:cNvPicPr>
            <a:picLocks noChangeAspect="1"/>
          </p:cNvPicPr>
          <p:nvPr>
            <p:custDataLst>
              <p:tags r:id="rId2"/>
            </p:custDataLst>
          </p:nvPr>
        </p:nvPicPr>
        <p:blipFill>
          <a:blip r:embed="rId3"/>
          <a:srcRect l="20287" t="8980" r="16156" b="16754"/>
          <a:stretch>
            <a:fillRect/>
          </a:stretch>
        </p:blipFill>
        <p:spPr>
          <a:xfrm flipH="1">
            <a:off x="8677275" y="1149350"/>
            <a:ext cx="2028825" cy="2238375"/>
          </a:xfrm>
          <a:prstGeom prst="rect">
            <a:avLst/>
          </a:prstGeom>
          <a:noFill/>
          <a:ln w="9525">
            <a:noFill/>
          </a:ln>
        </p:spPr>
      </p:pic>
      <p:sp>
        <p:nvSpPr>
          <p:cNvPr id="33797" name="文本框 18"/>
          <p:cNvSpPr/>
          <p:nvPr>
            <p:custDataLst>
              <p:tags r:id="rId4"/>
            </p:custDataLst>
          </p:nvPr>
        </p:nvSpPr>
        <p:spPr>
          <a:xfrm>
            <a:off x="3489325" y="131763"/>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798" name="文本框 3"/>
          <p:cNvSpPr txBox="1"/>
          <p:nvPr/>
        </p:nvSpPr>
        <p:spPr>
          <a:xfrm>
            <a:off x="844550" y="2309813"/>
            <a:ext cx="4773613" cy="4398962"/>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Source：LED200W Osram chips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HD optical lens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30°/45°/60°.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4 animation wheel GOBO, can be flowing water and jitter effects,  patterns</a:t>
            </a:r>
            <a:r>
              <a:rPr lang="en-US" altLang="zh-CN" sz="1400">
                <a:latin typeface="Times New Roman" panose="02020603050405020304" charset="0"/>
                <a:ea typeface="微软雅黑" panose="020B0503020204020204" pitchFamily="34" charset="-122"/>
              </a:rPr>
              <a:t> custom-made</a:t>
            </a:r>
            <a:r>
              <a:rPr lang="zh-CN" altLang="en-US" sz="1400">
                <a:latin typeface="Times New Roman" panose="02020603050405020304" charset="0"/>
                <a:ea typeface="微软雅黑" panose="020B0503020204020204" pitchFamily="34"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1 floating shadow </a:t>
            </a:r>
            <a:r>
              <a:rPr lang="en-US" altLang="zh-CN" sz="1400">
                <a:latin typeface="Times New Roman" panose="02020603050405020304" charset="0"/>
                <a:ea typeface="微软雅黑" panose="020B0503020204020204" pitchFamily="34" charset="-122"/>
              </a:rPr>
              <a:t>tray</a:t>
            </a:r>
            <a:r>
              <a:rPr lang="zh-CN" altLang="en-US" sz="1400">
                <a:latin typeface="Times New Roman" panose="02020603050405020304" charset="0"/>
                <a:ea typeface="微软雅黑" panose="020B0503020204020204" pitchFamily="34"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smooth Linear dimming.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25 times/sec high-speed stroboscopic effect.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5 channel,  DMX512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a:t>
            </a:r>
            <a:r>
              <a:rPr lang="en-US" altLang="zh-CN" sz="1400">
                <a:latin typeface="Times New Roman" panose="02020603050405020304" charset="0"/>
                <a:ea typeface="微软雅黑" panose="020B0503020204020204" pitchFamily="34" charset="-122"/>
              </a:rPr>
              <a:t>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Fan controled intellegently.</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Light source </a:t>
            </a:r>
            <a:r>
              <a:rPr lang="zh-CN" altLang="en-US" sz="1400">
                <a:latin typeface="Times New Roman" panose="02020603050405020304" charset="0"/>
                <a:ea typeface="微软雅黑" panose="020B0503020204020204" pitchFamily="34" charset="-122"/>
              </a:rPr>
              <a:t>verheat protection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2</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256mm*215mm*294.5mm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6.85kg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66</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33799" name="图片 6"/>
          <p:cNvPicPr>
            <a:picLocks noChangeAspect="1"/>
          </p:cNvPicPr>
          <p:nvPr>
            <p:custDataLst>
              <p:tags r:id="rId5"/>
            </p:custDataLst>
          </p:nvPr>
        </p:nvPicPr>
        <p:blipFill>
          <a:blip r:embed="rId6"/>
          <a:stretch>
            <a:fillRect/>
          </a:stretch>
        </p:blipFill>
        <p:spPr>
          <a:xfrm>
            <a:off x="0" y="-1587"/>
            <a:ext cx="1889125" cy="750887"/>
          </a:xfrm>
          <a:prstGeom prst="rect">
            <a:avLst/>
          </a:prstGeom>
          <a:noFill/>
          <a:ln w="9525">
            <a:noFill/>
          </a:ln>
        </p:spPr>
      </p:pic>
      <p:sp>
        <p:nvSpPr>
          <p:cNvPr id="33800" name="文本框 1"/>
          <p:cNvSpPr txBox="1"/>
          <p:nvPr>
            <p:custDataLst>
              <p:tags r:id="rId7"/>
            </p:custDataLst>
          </p:nvPr>
        </p:nvSpPr>
        <p:spPr>
          <a:xfrm>
            <a:off x="844550" y="1941513"/>
            <a:ext cx="33591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WH-GOBO200W-JELLYFISH</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33801" name="图片 11"/>
          <p:cNvPicPr>
            <a:picLocks noChangeAspect="1"/>
          </p:cNvPicPr>
          <p:nvPr>
            <p:custDataLst>
              <p:tags r:id="rId8"/>
            </p:custDataLst>
          </p:nvPr>
        </p:nvPicPr>
        <p:blipFill>
          <a:blip r:embed="rId9"/>
          <a:stretch>
            <a:fillRect/>
          </a:stretch>
        </p:blipFill>
        <p:spPr>
          <a:xfrm>
            <a:off x="6673850" y="3638550"/>
            <a:ext cx="5184775" cy="2693988"/>
          </a:xfrm>
          <a:prstGeom prst="rect">
            <a:avLst/>
          </a:prstGeom>
          <a:noFill/>
          <a:ln w="9525">
            <a:noFill/>
          </a:ln>
        </p:spPr>
      </p:pic>
    </p:spTree>
  </p:cSld>
  <p:clrMapOvr>
    <a:masterClrMapping/>
  </p:clrMapOvr>
  <p:transition spd="slow" advTm="300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5843" name="文本框 9"/>
          <p:cNvSpPr txBox="1"/>
          <p:nvPr>
            <p:custDataLst>
              <p:tags r:id="rId1"/>
            </p:custDataLst>
          </p:nvPr>
        </p:nvSpPr>
        <p:spPr>
          <a:xfrm>
            <a:off x="4246563" y="898525"/>
            <a:ext cx="4230687" cy="460375"/>
          </a:xfrm>
          <a:prstGeom prst="rect">
            <a:avLst/>
          </a:prstGeom>
          <a:noFill/>
          <a:ln w="9525">
            <a:noFill/>
          </a:ln>
        </p:spPr>
        <p:txBody>
          <a:bodyPr wrap="square" anchor="t" anchorCtr="0">
            <a:spAutoFit/>
          </a:bodyPr>
          <a:p>
            <a:r>
              <a:rPr lang="zh-CN" altLang="zh-CN" sz="2400">
                <a:latin typeface="方正粗黑宋简体" panose="02000000000000000000" charset="-122"/>
                <a:ea typeface="方正粗黑宋简体" panose="02000000000000000000" charset="-122"/>
                <a:sym typeface="宋体" panose="02010600030101010101" pitchFamily="2" charset="-122"/>
              </a:rPr>
              <a:t>WATER </a:t>
            </a:r>
            <a:r>
              <a:rPr lang="en-US" altLang="zh-CN" sz="2400">
                <a:latin typeface="方正粗黑宋简体" panose="02000000000000000000" charset="-122"/>
                <a:ea typeface="方正粗黑宋简体" panose="02000000000000000000" charset="-122"/>
              </a:rPr>
              <a:t>STRIP</a:t>
            </a:r>
            <a:r>
              <a:rPr lang="zh-CN" altLang="zh-CN" sz="2400">
                <a:latin typeface="方正粗黑宋简体" panose="02000000000000000000" charset="-122"/>
                <a:ea typeface="方正粗黑宋简体" panose="02000000000000000000" charset="-122"/>
                <a:sym typeface="宋体" panose="02010600030101010101" pitchFamily="2" charset="-122"/>
              </a:rPr>
              <a:t> LIGHT</a:t>
            </a:r>
            <a:endParaRPr lang="zh-CN" altLang="zh-CN" sz="2400">
              <a:latin typeface="方正粗黑宋简体" panose="02000000000000000000" charset="-122"/>
              <a:ea typeface="方正粗黑宋简体" panose="02000000000000000000" charset="-122"/>
              <a:sym typeface="宋体" panose="02010600030101010101" pitchFamily="2" charset="-122"/>
            </a:endParaRPr>
          </a:p>
        </p:txBody>
      </p:sp>
      <p:sp>
        <p:nvSpPr>
          <p:cNvPr id="35844" name="文本框 18"/>
          <p:cNvSpPr/>
          <p:nvPr>
            <p:custDataLst>
              <p:tags r:id="rId2"/>
            </p:custDataLst>
          </p:nvPr>
        </p:nvSpPr>
        <p:spPr>
          <a:xfrm>
            <a:off x="2935288"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45" name="文本框 3"/>
          <p:cNvSpPr txBox="1"/>
          <p:nvPr/>
        </p:nvSpPr>
        <p:spPr>
          <a:xfrm>
            <a:off x="749300" y="1973263"/>
            <a:ext cx="4773613" cy="4333875"/>
          </a:xfrm>
          <a:prstGeom prst="rect">
            <a:avLst/>
          </a:prstGeom>
          <a:noFill/>
          <a:ln w="9525">
            <a:noFill/>
          </a:ln>
        </p:spPr>
        <p:txBody>
          <a:bodyPr wrap="square" anchor="t" anchorCtr="0"/>
          <a:p>
            <a:r>
              <a:rPr lang="zh-CN" altLang="en-US" sz="1400">
                <a:latin typeface="Times New Roman" panose="02020603050405020304" charset="0"/>
                <a:ea typeface="微软雅黑" panose="020B0503020204020204" pitchFamily="34" charset="-122"/>
              </a:rPr>
              <a:t>Light Source：LED RGB 4in1</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HD optical lens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40°, 60°.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RGBW mix-color with no boundary.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Custom</a:t>
            </a:r>
            <a:r>
              <a:rPr lang="en-US" altLang="zh-CN" sz="1400">
                <a:latin typeface="Times New Roman" panose="02020603050405020304" charset="0"/>
                <a:ea typeface="微软雅黑" panose="020B0503020204020204" pitchFamily="34" charset="-122"/>
              </a:rPr>
              <a:t>-made</a:t>
            </a:r>
            <a:r>
              <a:rPr lang="zh-CN" altLang="en-US" sz="1400">
                <a:latin typeface="Times New Roman" panose="02020603050405020304" charset="0"/>
                <a:ea typeface="微软雅黑" panose="020B0503020204020204" pitchFamily="34" charset="-122"/>
              </a:rPr>
              <a:t> water ripple effect, clear projection effect,</a:t>
            </a:r>
            <a:r>
              <a:rPr lang="en-US" altLang="zh-CN" sz="1400">
                <a:latin typeface="Times New Roman" panose="02020603050405020304" charset="0"/>
                <a:ea typeface="微软雅黑" panose="020B0503020204020204" pitchFamily="34" charset="-122"/>
              </a:rPr>
              <a:t> p</a:t>
            </a:r>
            <a:r>
              <a:rPr lang="zh-CN" altLang="en-US" sz="1400">
                <a:latin typeface="Times New Roman" panose="02020603050405020304" charset="0"/>
                <a:ea typeface="微软雅黑" panose="020B0503020204020204" pitchFamily="34" charset="-122"/>
              </a:rPr>
              <a:t>ositive-inverse rotation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smooth Linear dimming.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25 times/sec high-speed stroboscopic effect.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6 channel,  DMX512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a:t>
            </a:r>
            <a:r>
              <a:rPr lang="en-US" altLang="zh-CN" sz="1400">
                <a:latin typeface="Times New Roman" panose="02020603050405020304" charset="0"/>
                <a:ea typeface="微软雅黑" panose="020B0503020204020204" pitchFamily="34" charset="-122"/>
              </a:rPr>
              <a:t>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Fan controled intellegently.</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Light source </a:t>
            </a:r>
            <a:r>
              <a:rPr lang="zh-CN" altLang="en-US" sz="1400">
                <a:latin typeface="Times New Roman" panose="02020603050405020304" charset="0"/>
                <a:ea typeface="微软雅黑" panose="020B0503020204020204" pitchFamily="34" charset="-122"/>
              </a:rPr>
              <a:t>overheat protection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160W,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1025mm*108.1mm*157.07mm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9kg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35846" name="图片 91"/>
          <p:cNvPicPr>
            <a:picLocks noChangeAspect="1"/>
          </p:cNvPicPr>
          <p:nvPr>
            <p:custDataLst>
              <p:tags r:id="rId3"/>
            </p:custDataLst>
          </p:nvPr>
        </p:nvPicPr>
        <p:blipFill>
          <a:blip r:embed="rId4"/>
          <a:stretch>
            <a:fillRect/>
          </a:stretch>
        </p:blipFill>
        <p:spPr>
          <a:xfrm>
            <a:off x="8205788" y="3883025"/>
            <a:ext cx="2192337" cy="1019175"/>
          </a:xfrm>
          <a:prstGeom prst="rect">
            <a:avLst/>
          </a:prstGeom>
          <a:noFill/>
          <a:ln w="9525">
            <a:noFill/>
          </a:ln>
        </p:spPr>
      </p:pic>
      <p:pic>
        <p:nvPicPr>
          <p:cNvPr id="35847" name="图片 42"/>
          <p:cNvPicPr>
            <a:picLocks noChangeAspect="1"/>
          </p:cNvPicPr>
          <p:nvPr>
            <p:custDataLst>
              <p:tags r:id="rId5"/>
            </p:custDataLst>
          </p:nvPr>
        </p:nvPicPr>
        <p:blipFill>
          <a:blip r:embed="rId6"/>
          <a:stretch>
            <a:fillRect/>
          </a:stretch>
        </p:blipFill>
        <p:spPr>
          <a:xfrm>
            <a:off x="7038975" y="1973263"/>
            <a:ext cx="3783013" cy="1495425"/>
          </a:xfrm>
          <a:prstGeom prst="rect">
            <a:avLst/>
          </a:prstGeom>
          <a:noFill/>
          <a:ln w="9525">
            <a:noFill/>
          </a:ln>
        </p:spPr>
      </p:pic>
      <p:pic>
        <p:nvPicPr>
          <p:cNvPr id="35848" name="图片 8"/>
          <p:cNvPicPr>
            <a:picLocks noChangeAspect="1"/>
          </p:cNvPicPr>
          <p:nvPr>
            <p:custDataLst>
              <p:tags r:id="rId7"/>
            </p:custDataLst>
          </p:nvPr>
        </p:nvPicPr>
        <p:blipFill>
          <a:blip r:embed="rId8"/>
          <a:stretch>
            <a:fillRect/>
          </a:stretch>
        </p:blipFill>
        <p:spPr>
          <a:xfrm>
            <a:off x="0" y="-1587"/>
            <a:ext cx="1889125" cy="750887"/>
          </a:xfrm>
          <a:prstGeom prst="rect">
            <a:avLst/>
          </a:prstGeom>
          <a:noFill/>
          <a:ln w="9525">
            <a:noFill/>
          </a:ln>
        </p:spPr>
      </p:pic>
      <p:sp>
        <p:nvSpPr>
          <p:cNvPr id="35849" name="文本框 1"/>
          <p:cNvSpPr txBox="1"/>
          <p:nvPr>
            <p:custDataLst>
              <p:tags r:id="rId9"/>
            </p:custDataLst>
          </p:nvPr>
        </p:nvSpPr>
        <p:spPr>
          <a:xfrm>
            <a:off x="679450" y="1352550"/>
            <a:ext cx="3003550" cy="620713"/>
          </a:xfrm>
          <a:prstGeom prst="rect">
            <a:avLst/>
          </a:prstGeom>
          <a:noFill/>
          <a:ln w="9525">
            <a:noFill/>
          </a:ln>
        </p:spPr>
        <p:txBody>
          <a:bodyPr wrap="square" anchor="t" anchorCtr="0"/>
          <a:p>
            <a:r>
              <a:rPr lang="en-US" altLang="zh-CN" b="1">
                <a:latin typeface="Times New Roman" panose="02020603050405020304" charset="0"/>
                <a:ea typeface="方正粗黑宋简体" panose="02000000000000000000" charset="-122"/>
                <a:sym typeface="宋体" panose="02010600030101010101" pitchFamily="2" charset="-122"/>
              </a:rPr>
              <a:t>WH-WSL200W-1M</a:t>
            </a:r>
            <a:endParaRPr lang="en-US" altLang="zh-CN" b="1">
              <a:latin typeface="Times New Roman" panose="02020603050405020304" charset="0"/>
              <a:ea typeface="方正粗黑宋简体" panose="02000000000000000000" charset="-122"/>
              <a:sym typeface="宋体" panose="02010600030101010101" pitchFamily="2" charset="-122"/>
            </a:endParaRPr>
          </a:p>
          <a:p>
            <a:r>
              <a:rPr lang="en-US" altLang="zh-CN" b="1">
                <a:latin typeface="Times New Roman" panose="02020603050405020304" charset="0"/>
                <a:ea typeface="方正粗黑宋简体" panose="02000000000000000000" charset="-122"/>
                <a:sym typeface="宋体" panose="02010600030101010101" pitchFamily="2" charset="-122"/>
              </a:rPr>
              <a:t>WH-WSL200W-0.5M</a:t>
            </a:r>
            <a:endParaRPr lang="en-US" altLang="zh-CN" b="1">
              <a:latin typeface="Times New Roman" panose="02020603050405020304" charset="0"/>
              <a:ea typeface="方正粗黑宋简体" panose="02000000000000000000" charset="-122"/>
              <a:sym typeface="宋体" panose="02010600030101010101" pitchFamily="2" charset="-122"/>
            </a:endParaRPr>
          </a:p>
          <a:p>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7891" name="文本框 8"/>
          <p:cNvSpPr txBox="1"/>
          <p:nvPr>
            <p:custDataLst>
              <p:tags r:id="rId1"/>
            </p:custDataLst>
          </p:nvPr>
        </p:nvSpPr>
        <p:spPr>
          <a:xfrm>
            <a:off x="3849688" y="828675"/>
            <a:ext cx="4052887" cy="523875"/>
          </a:xfrm>
          <a:prstGeom prst="rect">
            <a:avLst/>
          </a:prstGeom>
          <a:noFill/>
          <a:ln w="9525">
            <a:noFill/>
          </a:ln>
        </p:spPr>
        <p:txBody>
          <a:bodyPr wrap="square" anchor="t" anchorCtr="0"/>
          <a:p>
            <a:r>
              <a:rPr lang="en-US" altLang="zh-CN" sz="2400" b="1">
                <a:latin typeface="Times New Roman" panose="02020603050405020304" charset="0"/>
                <a:ea typeface="方正粗黑宋简体" panose="02000000000000000000" charset="-122"/>
                <a:sym typeface="宋体" panose="02010600030101010101" pitchFamily="2" charset="-122"/>
              </a:rPr>
              <a:t>MINI COLOR SPOTLIGHT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37892" name="文本框 5"/>
          <p:cNvSpPr txBox="1"/>
          <p:nvPr/>
        </p:nvSpPr>
        <p:spPr>
          <a:xfrm>
            <a:off x="679450" y="1785938"/>
            <a:ext cx="4064000" cy="3051175"/>
          </a:xfrm>
          <a:prstGeom prst="rect">
            <a:avLst/>
          </a:prstGeom>
          <a:noFill/>
          <a:ln w="9525">
            <a:noFill/>
          </a:ln>
        </p:spPr>
        <p:txBody>
          <a:bodyPr wrap="square" anchor="t" anchorCtr="0"/>
          <a:p>
            <a:r>
              <a:rPr lang="en-US" altLang="zh-CN" sz="1400">
                <a:latin typeface="Times New Roman" panose="02020603050405020304" charset="0"/>
                <a:ea typeface="微软雅黑" panose="020B0503020204020204" pitchFamily="34" charset="-122"/>
              </a:rPr>
              <a:t>Light source: OSRAM 3535 3 in 1</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Input power: 3W</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Lens Cover: Acrylic, anti-glare </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Control mode: external color controller</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Outlet mode: bottom outlet, the four leads are connected to the positive pole</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zh-CN" altLang="en-US" sz="1400">
                <a:latin typeface="Times New Roman" panose="02020603050405020304" charset="0"/>
                <a:ea typeface="微软雅黑" panose="020B0503020204020204" pitchFamily="34" charset="-122"/>
              </a:rPr>
              <a:t>：DC24V  </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Shell: </a:t>
            </a:r>
            <a:r>
              <a:rPr lang="zh-CN" altLang="en-US" sz="1400">
                <a:latin typeface="Times New Roman" panose="02020603050405020304" charset="0"/>
                <a:ea typeface="微软雅黑" panose="020B0503020204020204" pitchFamily="34" charset="-122"/>
              </a:rPr>
              <a:t>environmental protection aluminum, surface oxidation treatment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Size:Ø24.5*H65mm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65g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44</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37893" name="图片 6" descr="未标题-1"/>
          <p:cNvPicPr>
            <a:picLocks noChangeAspect="1"/>
          </p:cNvPicPr>
          <p:nvPr/>
        </p:nvPicPr>
        <p:blipFill>
          <a:blip r:embed="rId2"/>
          <a:srcRect l="28229" t="9425" r="28773"/>
          <a:stretch>
            <a:fillRect/>
          </a:stretch>
        </p:blipFill>
        <p:spPr>
          <a:xfrm>
            <a:off x="9013825" y="939800"/>
            <a:ext cx="1504950" cy="2349500"/>
          </a:xfrm>
          <a:prstGeom prst="rect">
            <a:avLst/>
          </a:prstGeom>
          <a:noFill/>
          <a:ln w="9525">
            <a:noFill/>
          </a:ln>
        </p:spPr>
      </p:pic>
      <p:sp>
        <p:nvSpPr>
          <p:cNvPr id="10" name="矩形 9"/>
          <p:cNvSpPr/>
          <p:nvPr>
            <p:custDataLst>
              <p:tags r:id="rId3"/>
            </p:custDataLst>
          </p:nvPr>
        </p:nvSpPr>
        <p:spPr>
          <a:xfrm>
            <a:off x="7418069" y="3550285"/>
            <a:ext cx="3623309" cy="2710815"/>
          </a:xfrm>
          <a:prstGeom prst="rect">
            <a:avLst/>
          </a:prstGeom>
          <a:blipFill rotWithShape="1">
            <a:blip r:embed="rId4"/>
            <a:stretch>
              <a:fillRect l="-31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7895" name="文本框 18"/>
          <p:cNvSpPr/>
          <p:nvPr>
            <p:custDataLst>
              <p:tags r:id="rId5"/>
            </p:custDataLst>
          </p:nvPr>
        </p:nvSpPr>
        <p:spPr>
          <a:xfrm>
            <a:off x="2984500"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7896" name="图片 3"/>
          <p:cNvPicPr>
            <a:picLocks noChangeAspect="1"/>
          </p:cNvPicPr>
          <p:nvPr>
            <p:custDataLst>
              <p:tags r:id="rId6"/>
            </p:custDataLst>
          </p:nvPr>
        </p:nvPicPr>
        <p:blipFill>
          <a:blip r:embed="rId7"/>
          <a:stretch>
            <a:fillRect/>
          </a:stretch>
        </p:blipFill>
        <p:spPr>
          <a:xfrm>
            <a:off x="0" y="19050"/>
            <a:ext cx="1889125" cy="749300"/>
          </a:xfrm>
          <a:prstGeom prst="rect">
            <a:avLst/>
          </a:prstGeom>
          <a:noFill/>
          <a:ln w="9525">
            <a:noFill/>
          </a:ln>
        </p:spPr>
      </p:pic>
      <p:sp>
        <p:nvSpPr>
          <p:cNvPr id="37897" name="文本框 1"/>
          <p:cNvSpPr txBox="1"/>
          <p:nvPr>
            <p:custDataLst>
              <p:tags r:id="rId8"/>
            </p:custDataLst>
          </p:nvPr>
        </p:nvSpPr>
        <p:spPr>
          <a:xfrm>
            <a:off x="679450" y="1417638"/>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WH-SL3W-RGB</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39939" name="图片 106"/>
          <p:cNvPicPr/>
          <p:nvPr/>
        </p:nvPicPr>
        <p:blipFill>
          <a:blip r:embed="rId1"/>
          <a:stretch>
            <a:fillRect/>
          </a:stretch>
        </p:blipFill>
        <p:spPr>
          <a:xfrm flipH="1">
            <a:off x="8518525" y="1228725"/>
            <a:ext cx="1660525" cy="2066925"/>
          </a:xfrm>
          <a:prstGeom prst="rect">
            <a:avLst/>
          </a:prstGeom>
          <a:noFill/>
          <a:ln w="9525">
            <a:noFill/>
          </a:ln>
        </p:spPr>
      </p:pic>
      <p:sp>
        <p:nvSpPr>
          <p:cNvPr id="39940" name="文本框 8"/>
          <p:cNvSpPr txBox="1"/>
          <p:nvPr>
            <p:custDataLst>
              <p:tags r:id="rId2"/>
            </p:custDataLst>
          </p:nvPr>
        </p:nvSpPr>
        <p:spPr>
          <a:xfrm>
            <a:off x="3683000" y="1004888"/>
            <a:ext cx="4646613"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MINI ZOOM FRESNEL LIGHT</a:t>
            </a:r>
            <a:endParaRPr lang="zh-CN" altLang="en-US" sz="2400" b="1">
              <a:latin typeface="Times New Roman" panose="02020603050405020304" charset="0"/>
              <a:ea typeface="方正粗黑宋简体" panose="02000000000000000000" charset="-122"/>
              <a:sym typeface="宋体" panose="02010600030101010101" pitchFamily="2" charset="-122"/>
            </a:endParaRPr>
          </a:p>
        </p:txBody>
      </p:sp>
      <p:sp>
        <p:nvSpPr>
          <p:cNvPr id="39941" name="文本框 4"/>
          <p:cNvSpPr txBox="1"/>
          <p:nvPr/>
        </p:nvSpPr>
        <p:spPr>
          <a:xfrm>
            <a:off x="749300" y="2170113"/>
            <a:ext cx="5040313" cy="3694112"/>
          </a:xfrm>
          <a:prstGeom prst="rect">
            <a:avLst/>
          </a:prstGeom>
          <a:noFill/>
          <a:ln w="9525">
            <a:noFill/>
          </a:ln>
        </p:spPr>
        <p:txBody>
          <a:bodyPr wrap="square" anchor="t" anchorCtr="0"/>
          <a:p>
            <a:r>
              <a:rPr lang="zh-CN" altLang="en-US" sz="1200">
                <a:latin typeface="微软雅黑" panose="020B0503020204020204" pitchFamily="34" charset="-122"/>
                <a:ea typeface="微软雅黑" panose="020B0503020204020204" pitchFamily="34" charset="-122"/>
              </a:rPr>
              <a:t> </a:t>
            </a:r>
            <a:r>
              <a:rPr lang="zh-CN" altLang="en-US" sz="1400">
                <a:latin typeface="Times New Roman" panose="02020603050405020304" charset="0"/>
                <a:ea typeface="微软雅黑" panose="020B0503020204020204" pitchFamily="34" charset="-122"/>
              </a:rPr>
              <a:t>Light Source：CREE Chip</a:t>
            </a:r>
            <a:r>
              <a:rPr lang="en-US" altLang="zh-CN" sz="1400">
                <a:latin typeface="Times New Roman" panose="02020603050405020304" charset="0"/>
                <a:ea typeface="微软雅黑" panose="020B0503020204020204" pitchFamily="34" charset="-122"/>
              </a:rPr>
              <a:t>, </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Power: </a:t>
            </a:r>
            <a:r>
              <a:rPr lang="zh-CN" altLang="en-US" sz="1400">
                <a:latin typeface="Times New Roman" panose="02020603050405020304" charset="0"/>
                <a:ea typeface="微软雅黑" panose="020B0503020204020204" pitchFamily="34" charset="-122"/>
                <a:sym typeface="宋体" panose="02010600030101010101" pitchFamily="2" charset="-122"/>
              </a:rPr>
              <a:t>LED</a:t>
            </a:r>
            <a:r>
              <a:rPr lang="en-US" altLang="zh-CN" sz="1400">
                <a:latin typeface="Times New Roman" panose="02020603050405020304" charset="0"/>
                <a:ea typeface="微软雅黑" panose="020B0503020204020204" pitchFamily="34" charset="-122"/>
                <a:sym typeface="宋体" panose="02010600030101010101" pitchFamily="2" charset="-122"/>
              </a:rPr>
              <a:t>10W</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rPr>
              <a:t>Light source color: white, warm yellow, yellow, green, purple, red, peach, green, blue, custom-made color.</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10°-</a:t>
            </a:r>
            <a:r>
              <a:rPr lang="en-US" altLang="zh-CN" sz="1400">
                <a:latin typeface="Times New Roman" panose="02020603050405020304" charset="0"/>
                <a:ea typeface="微软雅黑" panose="020B0503020204020204" pitchFamily="34" charset="-122"/>
              </a:rPr>
              <a:t>7</a:t>
            </a:r>
            <a:r>
              <a:rPr lang="zh-CN" altLang="en-US" sz="1400">
                <a:latin typeface="Times New Roman" panose="02020603050405020304" charset="0"/>
                <a:ea typeface="微软雅黑" panose="020B0503020204020204" pitchFamily="34" charset="-122"/>
              </a:rPr>
              <a:t>0°, Fresnel PMMA lens</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Zoom: manually</a:t>
            </a:r>
            <a:r>
              <a:rPr lang="en-US" altLang="zh-CN" sz="1400">
                <a:latin typeface="Times New Roman" panose="02020603050405020304" charset="0"/>
                <a:ea typeface="微软雅黑" panose="020B0503020204020204" pitchFamily="34" charset="-122"/>
              </a:rPr>
              <a:t> zoom</a:t>
            </a:r>
            <a:r>
              <a:rPr lang="zh-CN" altLang="en-US" sz="1400">
                <a:latin typeface="Times New Roman" panose="02020603050405020304" charset="0"/>
                <a:ea typeface="微软雅黑" panose="020B0503020204020204" pitchFamily="34" charset="-122"/>
              </a:rPr>
              <a:t>, using spiral mode to adjust the light Angle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PWM dimming</a:t>
            </a:r>
            <a:r>
              <a:rPr lang="en-US" altLang="zh-CN" sz="1400">
                <a:latin typeface="Times New Roman" panose="02020603050405020304" charset="0"/>
                <a:ea typeface="微软雅黑" panose="020B0503020204020204" pitchFamily="34"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manually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Rated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Total Power:≤10W Max</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Shell: CNC Aluminum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Aluminum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￠64*H200mm（4 blades open）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0.68 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39942" name="图片 47" descr="IMG_20180714_104022"/>
          <p:cNvPicPr>
            <a:picLocks noChangeAspect="1"/>
          </p:cNvPicPr>
          <p:nvPr>
            <p:custDataLst>
              <p:tags r:id="rId3"/>
            </p:custDataLst>
          </p:nvPr>
        </p:nvPicPr>
        <p:blipFill>
          <a:blip r:embed="rId4"/>
          <a:stretch>
            <a:fillRect/>
          </a:stretch>
        </p:blipFill>
        <p:spPr>
          <a:xfrm>
            <a:off x="7105650" y="3429000"/>
            <a:ext cx="3751263" cy="2813050"/>
          </a:xfrm>
          <a:prstGeom prst="rect">
            <a:avLst/>
          </a:prstGeom>
          <a:noFill/>
          <a:ln w="9525">
            <a:noFill/>
          </a:ln>
        </p:spPr>
      </p:pic>
      <p:sp>
        <p:nvSpPr>
          <p:cNvPr id="39943" name="文本框 18"/>
          <p:cNvSpPr/>
          <p:nvPr>
            <p:custDataLst>
              <p:tags r:id="rId5"/>
            </p:custDataLst>
          </p:nvPr>
        </p:nvSpPr>
        <p:spPr>
          <a:xfrm>
            <a:off x="3086100"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9944" name="图片 10"/>
          <p:cNvPicPr>
            <a:picLocks noChangeAspect="1"/>
          </p:cNvPicPr>
          <p:nvPr>
            <p:custDataLst>
              <p:tags r:id="rId6"/>
            </p:custDataLst>
          </p:nvPr>
        </p:nvPicPr>
        <p:blipFill>
          <a:blip r:embed="rId7"/>
          <a:stretch>
            <a:fillRect/>
          </a:stretch>
        </p:blipFill>
        <p:spPr>
          <a:xfrm>
            <a:off x="0" y="-1587"/>
            <a:ext cx="1889125" cy="750887"/>
          </a:xfrm>
          <a:prstGeom prst="rect">
            <a:avLst/>
          </a:prstGeom>
          <a:noFill/>
          <a:ln w="9525">
            <a:noFill/>
          </a:ln>
        </p:spPr>
      </p:pic>
      <p:sp>
        <p:nvSpPr>
          <p:cNvPr id="39945" name="文本框 1"/>
          <p:cNvSpPr txBox="1"/>
          <p:nvPr>
            <p:custDataLst>
              <p:tags r:id="rId8"/>
            </p:custDataLst>
          </p:nvPr>
        </p:nvSpPr>
        <p:spPr>
          <a:xfrm>
            <a:off x="749300" y="18335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WH-ZFL10W-CT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flipH="1">
            <a:off x="1878013"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122" name="文本框 18"/>
          <p:cNvSpPr/>
          <p:nvPr/>
        </p:nvSpPr>
        <p:spPr>
          <a:xfrm>
            <a:off x="4056063" y="44450"/>
            <a:ext cx="4513262" cy="706438"/>
          </a:xfrm>
          <a:prstGeom prst="rect">
            <a:avLst/>
          </a:prstGeom>
          <a:noFill/>
          <a:ln w="9525">
            <a:noFill/>
          </a:ln>
        </p:spPr>
        <p:txBody>
          <a:bodyPr wrap="none" anchor="t" anchorCtr="0">
            <a:spAutoFit/>
          </a:bodyPr>
          <a:p>
            <a:r>
              <a:rPr lang="en-US" altLang="zh-CN" sz="4000" b="1" dirty="0">
                <a:solidFill>
                  <a:srgbClr val="365FAA"/>
                </a:solidFill>
                <a:latin typeface="Times New Roman" panose="02020603050405020304" charset="0"/>
                <a:ea typeface="微软雅黑" panose="020B0503020204020204" pitchFamily="34" charset="-122"/>
                <a:sym typeface="微软雅黑" panose="020B0503020204020204" pitchFamily="34" charset="-122"/>
              </a:rPr>
              <a:t>Company Overview</a:t>
            </a:r>
            <a:endParaRPr lang="en-US" altLang="zh-CN" sz="4000" b="1" dirty="0">
              <a:solidFill>
                <a:srgbClr val="365FAA"/>
              </a:solidFill>
              <a:latin typeface="Times New Roman" panose="02020603050405020304" charset="0"/>
              <a:ea typeface="微软雅黑" panose="020B0503020204020204" pitchFamily="34" charset="-122"/>
              <a:sym typeface="微软雅黑" panose="020B0503020204020204" pitchFamily="34" charset="-122"/>
            </a:endParaRPr>
          </a:p>
        </p:txBody>
      </p:sp>
      <p:sp>
        <p:nvSpPr>
          <p:cNvPr id="8" name="矩形 7"/>
          <p:cNvSpPr/>
          <p:nvPr/>
        </p:nvSpPr>
        <p:spPr>
          <a:xfrm>
            <a:off x="11887200" y="2935288"/>
            <a:ext cx="304800" cy="3922713"/>
          </a:xfrm>
          <a:prstGeom prst="rect">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altLang="zh-CN" strike="noStrike" noProof="1" dirty="0" smtClean="0"/>
              <a:t>           </a:t>
            </a:r>
            <a:endParaRPr lang="zh-CN" altLang="en-US" strike="noStrike" noProof="1" dirty="0"/>
          </a:p>
        </p:txBody>
      </p:sp>
      <p:sp>
        <p:nvSpPr>
          <p:cNvPr id="5124" name="文本框 6"/>
          <p:cNvSpPr txBox="1"/>
          <p:nvPr/>
        </p:nvSpPr>
        <p:spPr>
          <a:xfrm>
            <a:off x="317500" y="2935288"/>
            <a:ext cx="11569700" cy="4171950"/>
          </a:xfrm>
          <a:prstGeom prst="rect">
            <a:avLst/>
          </a:prstGeom>
          <a:noFill/>
          <a:ln w="9525">
            <a:noFill/>
          </a:ln>
        </p:spPr>
        <p:txBody>
          <a:bodyPr wrap="square" anchor="t" anchorCtr="0"/>
          <a:p>
            <a:pPr>
              <a:lnSpc>
                <a:spcPct val="150000"/>
              </a:lnSpc>
            </a:pPr>
            <a:r>
              <a:rPr lang="zh-CN" altLang="en-US" sz="1400" dirty="0">
                <a:solidFill>
                  <a:srgbClr val="404040"/>
                </a:solidFill>
                <a:latin typeface="Times New Roman" panose="02020603050405020304" charset="0"/>
                <a:ea typeface="宋体" panose="02010600030101010101" pitchFamily="2" charset="-122"/>
              </a:rPr>
              <a:t>Jiangxi Wenhe Electronics Co., Ltd specializes in the design and manufacturing </a:t>
            </a:r>
            <a:r>
              <a:rPr lang="en-US" altLang="zh-CN" sz="1400" dirty="0">
                <a:solidFill>
                  <a:srgbClr val="404040"/>
                </a:solidFill>
                <a:latin typeface="Times New Roman" panose="02020603050405020304" charset="0"/>
                <a:ea typeface="宋体" panose="02010600030101010101" pitchFamily="2" charset="-122"/>
              </a:rPr>
              <a:t>lighting fixtures</a:t>
            </a:r>
            <a:r>
              <a:rPr lang="zh-CN" altLang="en-US" sz="1400" dirty="0">
                <a:solidFill>
                  <a:srgbClr val="404040"/>
                </a:solidFill>
                <a:latin typeface="Times New Roman" panose="02020603050405020304" charset="0"/>
                <a:ea typeface="宋体" panose="02010600030101010101" pitchFamily="2" charset="-122"/>
              </a:rPr>
              <a:t> for theme </a:t>
            </a:r>
            <a:r>
              <a:rPr lang="en-US" altLang="zh-CN" sz="1400" dirty="0">
                <a:solidFill>
                  <a:srgbClr val="404040"/>
                </a:solidFill>
                <a:latin typeface="Times New Roman" panose="02020603050405020304" charset="0"/>
                <a:ea typeface="宋体" panose="02010600030101010101" pitchFamily="2" charset="-122"/>
              </a:rPr>
              <a:t>park</a:t>
            </a:r>
            <a:r>
              <a:rPr lang="zh-CN" altLang="en-US" sz="1400" dirty="0">
                <a:solidFill>
                  <a:srgbClr val="404040"/>
                </a:solidFill>
                <a:latin typeface="Times New Roman" panose="02020603050405020304" charset="0"/>
                <a:ea typeface="宋体" panose="02010600030101010101" pitchFamily="2" charset="-122"/>
              </a:rPr>
              <a:t>, theatre, museum,  events, architecture, amusement parks, luxury stores, restaurants and etc. We </a:t>
            </a:r>
            <a:r>
              <a:rPr lang="en-US" altLang="zh-CN" sz="1400" dirty="0">
                <a:solidFill>
                  <a:srgbClr val="404040"/>
                </a:solidFill>
                <a:latin typeface="Times New Roman" panose="02020603050405020304" charset="0"/>
                <a:ea typeface="宋体" panose="02010600030101010101" pitchFamily="2" charset="-122"/>
              </a:rPr>
              <a:t>offer high quality and very competitive price products to provide</a:t>
            </a:r>
            <a:r>
              <a:rPr lang="zh-CN" altLang="en-US" sz="1400" dirty="0">
                <a:solidFill>
                  <a:srgbClr val="404040"/>
                </a:solidFill>
                <a:latin typeface="Times New Roman" panose="02020603050405020304" charset="0"/>
                <a:ea typeface="宋体" panose="02010600030101010101" pitchFamily="2" charset="-122"/>
              </a:rPr>
              <a:t> </a:t>
            </a:r>
            <a:r>
              <a:rPr lang="en-US" altLang="zh-CN" sz="1400" dirty="0">
                <a:solidFill>
                  <a:srgbClr val="404040"/>
                </a:solidFill>
                <a:latin typeface="Times New Roman" panose="02020603050405020304" charset="0"/>
                <a:ea typeface="宋体" panose="02010600030101010101" pitchFamily="2" charset="-122"/>
              </a:rPr>
              <a:t>customer </a:t>
            </a:r>
            <a:r>
              <a:rPr lang="zh-CN" altLang="en-US" sz="1400" dirty="0">
                <a:solidFill>
                  <a:srgbClr val="404040"/>
                </a:solidFill>
                <a:latin typeface="Times New Roman" panose="02020603050405020304" charset="0"/>
                <a:ea typeface="宋体" panose="02010600030101010101" pitchFamily="2" charset="-122"/>
              </a:rPr>
              <a:t>professional and advanced lighting solutions</a:t>
            </a:r>
            <a:r>
              <a:rPr lang="en-US" altLang="zh-CN" sz="1400" dirty="0">
                <a:solidFill>
                  <a:srgbClr val="404040"/>
                </a:solidFill>
                <a:latin typeface="Times New Roman" panose="02020603050405020304" charset="0"/>
                <a:ea typeface="宋体" panose="02010600030101010101" pitchFamily="2" charset="-122"/>
              </a:rPr>
              <a:t>,</a:t>
            </a:r>
            <a:r>
              <a:rPr lang="zh-CN" altLang="en-US" sz="1400" dirty="0">
                <a:solidFill>
                  <a:srgbClr val="404040"/>
                </a:solidFill>
                <a:latin typeface="Times New Roman" panose="02020603050405020304" charset="0"/>
                <a:ea typeface="宋体" panose="02010600030101010101" pitchFamily="2" charset="-122"/>
              </a:rPr>
              <a:t>  also </a:t>
            </a:r>
            <a:r>
              <a:rPr lang="en-US" altLang="zh-CN" sz="1400" dirty="0">
                <a:solidFill>
                  <a:srgbClr val="404040"/>
                </a:solidFill>
                <a:latin typeface="Times New Roman" panose="02020603050405020304" charset="0"/>
                <a:ea typeface="宋体" panose="02010600030101010101" pitchFamily="2" charset="-122"/>
              </a:rPr>
              <a:t>provide</a:t>
            </a:r>
            <a:r>
              <a:rPr lang="zh-CN" altLang="en-US" sz="1400" dirty="0">
                <a:solidFill>
                  <a:srgbClr val="404040"/>
                </a:solidFill>
                <a:latin typeface="Times New Roman" panose="02020603050405020304" charset="0"/>
                <a:ea typeface="宋体" panose="02010600030101010101" pitchFamily="2" charset="-122"/>
              </a:rPr>
              <a:t> services such as creative design, technical consulting, installation and debugging for all lighting projects.</a:t>
            </a:r>
            <a:r>
              <a:rPr lang="en-US" altLang="zh-CN" sz="1400" dirty="0">
                <a:solidFill>
                  <a:srgbClr val="404040"/>
                </a:solidFill>
                <a:latin typeface="Times New Roman" panose="02020603050405020304" charset="0"/>
                <a:ea typeface="宋体" panose="02010600030101010101" pitchFamily="2" charset="-122"/>
              </a:rPr>
              <a:t> </a:t>
            </a:r>
            <a:endParaRPr lang="en-US" altLang="zh-CN" sz="1400" dirty="0">
              <a:solidFill>
                <a:srgbClr val="404040"/>
              </a:solidFill>
              <a:latin typeface="Times New Roman" panose="02020603050405020304" charset="0"/>
              <a:ea typeface="宋体" panose="02010600030101010101" pitchFamily="2" charset="-122"/>
            </a:endParaRPr>
          </a:p>
          <a:p>
            <a:pPr>
              <a:lnSpc>
                <a:spcPct val="150000"/>
              </a:lnSpc>
            </a:pPr>
            <a:endParaRPr lang="en-US" altLang="zh-CN" sz="1400" dirty="0">
              <a:solidFill>
                <a:srgbClr val="404040"/>
              </a:solidFill>
              <a:latin typeface="Times New Roman" panose="02020603050405020304" charset="0"/>
              <a:ea typeface="宋体" panose="02010600030101010101" pitchFamily="2" charset="-122"/>
            </a:endParaRPr>
          </a:p>
          <a:p>
            <a:pPr>
              <a:lnSpc>
                <a:spcPct val="150000"/>
              </a:lnSpc>
            </a:pPr>
            <a:r>
              <a:rPr lang="en-US" altLang="zh-CN" sz="1400" dirty="0">
                <a:solidFill>
                  <a:srgbClr val="404040"/>
                </a:solidFill>
                <a:latin typeface="Times New Roman" panose="02020603050405020304" charset="0"/>
                <a:ea typeface="宋体" panose="02010600030101010101" pitchFamily="2" charset="-122"/>
                <a:sym typeface="宋体" panose="02010600030101010101" pitchFamily="2" charset="-122"/>
              </a:rPr>
              <a:t>Our team has more than 20 years of experience and advanced technical background in the industry.</a:t>
            </a:r>
            <a:r>
              <a:rPr lang="zh-CN" altLang="en-US" sz="1400" dirty="0">
                <a:solidFill>
                  <a:srgbClr val="404040"/>
                </a:solidFill>
                <a:latin typeface="Times New Roman" panose="02020603050405020304" charset="0"/>
                <a:ea typeface="宋体" panose="02010600030101010101" pitchFamily="2" charset="-122"/>
              </a:rPr>
              <a:t>We rely on the customer</a:t>
            </a:r>
            <a:r>
              <a:rPr lang="en-US" altLang="zh-CN" sz="1400" dirty="0">
                <a:solidFill>
                  <a:srgbClr val="404040"/>
                </a:solidFill>
                <a:latin typeface="Times New Roman" panose="02020603050405020304" charset="0"/>
                <a:ea typeface="宋体" panose="02010600030101010101" pitchFamily="2" charset="-122"/>
              </a:rPr>
              <a:t>-</a:t>
            </a:r>
            <a:r>
              <a:rPr lang="zh-CN" altLang="en-US" sz="1400" dirty="0">
                <a:solidFill>
                  <a:srgbClr val="404040"/>
                </a:solidFill>
                <a:latin typeface="Times New Roman" panose="02020603050405020304" charset="0"/>
                <a:ea typeface="宋体" panose="02010600030101010101" pitchFamily="2" charset="-122"/>
              </a:rPr>
              <a:t>first service concept</a:t>
            </a:r>
            <a:r>
              <a:rPr lang="en-US" altLang="zh-CN" sz="1400" dirty="0">
                <a:solidFill>
                  <a:srgbClr val="404040"/>
                </a:solidFill>
                <a:latin typeface="Times New Roman" panose="02020603050405020304" charset="0"/>
                <a:ea typeface="宋体" panose="02010600030101010101" pitchFamily="2" charset="-122"/>
              </a:rPr>
              <a:t> and have leading the industry trend of creative and technical design, stable and reliable product quality, skilled project construction team, perfect maintenance service.</a:t>
            </a:r>
            <a:endParaRPr lang="en-US" altLang="zh-CN" sz="1400" dirty="0">
              <a:solidFill>
                <a:srgbClr val="404040"/>
              </a:solidFill>
              <a:latin typeface="Times New Roman" panose="02020603050405020304" charset="0"/>
              <a:ea typeface="宋体" panose="02010600030101010101" pitchFamily="2" charset="-122"/>
            </a:endParaRPr>
          </a:p>
          <a:p>
            <a:pPr>
              <a:lnSpc>
                <a:spcPct val="150000"/>
              </a:lnSpc>
            </a:pPr>
            <a:endParaRPr lang="en-US" altLang="zh-CN" sz="1400" dirty="0">
              <a:solidFill>
                <a:srgbClr val="404040"/>
              </a:solidFill>
              <a:latin typeface="Times New Roman" panose="02020603050405020304" charset="0"/>
              <a:ea typeface="宋体" panose="02010600030101010101" pitchFamily="2" charset="-122"/>
            </a:endParaRPr>
          </a:p>
          <a:p>
            <a:pPr>
              <a:lnSpc>
                <a:spcPct val="150000"/>
              </a:lnSpc>
            </a:pPr>
            <a:r>
              <a:rPr lang="zh-CN" altLang="en-US" sz="1400" dirty="0">
                <a:solidFill>
                  <a:srgbClr val="404040"/>
                </a:solidFill>
                <a:latin typeface="Times New Roman" panose="02020603050405020304" charset="0"/>
                <a:ea typeface="宋体" panose="02010600030101010101" pitchFamily="2" charset="-122"/>
              </a:rPr>
              <a:t>We take integrity, cooperation, professional, enterprising as</a:t>
            </a:r>
            <a:r>
              <a:rPr lang="en-US" altLang="zh-CN" sz="1400" dirty="0">
                <a:solidFill>
                  <a:srgbClr val="404040"/>
                </a:solidFill>
                <a:latin typeface="Times New Roman" panose="02020603050405020304" charset="0"/>
                <a:ea typeface="宋体" panose="02010600030101010101" pitchFamily="2" charset="-122"/>
              </a:rPr>
              <a:t> the</a:t>
            </a:r>
            <a:r>
              <a:rPr lang="zh-CN" altLang="en-US" sz="1400" dirty="0">
                <a:solidFill>
                  <a:srgbClr val="404040"/>
                </a:solidFill>
                <a:latin typeface="Times New Roman" panose="02020603050405020304" charset="0"/>
                <a:ea typeface="宋体" panose="02010600030101010101" pitchFamily="2" charset="-122"/>
              </a:rPr>
              <a:t> development concept</a:t>
            </a:r>
            <a:r>
              <a:rPr lang="en-US" altLang="zh-CN" sz="1400" dirty="0">
                <a:solidFill>
                  <a:srgbClr val="404040"/>
                </a:solidFill>
                <a:latin typeface="Times New Roman" panose="02020603050405020304" charset="0"/>
                <a:ea typeface="宋体" panose="02010600030101010101" pitchFamily="2" charset="-122"/>
              </a:rPr>
              <a:t>. Our core team has witnessed the upgrading of lighting system control technology from analog to digital, and the historic breakthrough of lighting system light source from the third generation of traditional light source to LED light source since 1990s. In today's borderless art and rapid development of science and technology, we will customize intelligent lighting systems for customers worldwide through combining art and technology.</a:t>
            </a:r>
            <a:endParaRPr lang="en-US" altLang="zh-CN" sz="1400" dirty="0">
              <a:solidFill>
                <a:srgbClr val="404040"/>
              </a:solidFill>
              <a:latin typeface="Times New Roman" panose="02020603050405020304" charset="0"/>
              <a:ea typeface="宋体" panose="02010600030101010101" pitchFamily="2" charset="-122"/>
            </a:endParaRPr>
          </a:p>
        </p:txBody>
      </p:sp>
      <p:pic>
        <p:nvPicPr>
          <p:cNvPr id="5125" name="图片 116"/>
          <p:cNvPicPr>
            <a:picLocks noChangeAspect="1"/>
          </p:cNvPicPr>
          <p:nvPr>
            <p:custDataLst>
              <p:tags r:id="rId1"/>
            </p:custDataLst>
          </p:nvPr>
        </p:nvPicPr>
        <p:blipFill>
          <a:blip r:embed="rId2"/>
          <a:stretch>
            <a:fillRect/>
          </a:stretch>
        </p:blipFill>
        <p:spPr>
          <a:xfrm>
            <a:off x="0" y="0"/>
            <a:ext cx="1889125" cy="750888"/>
          </a:xfrm>
          <a:prstGeom prst="rect">
            <a:avLst/>
          </a:prstGeom>
          <a:noFill/>
          <a:ln w="9525">
            <a:noFill/>
          </a:ln>
        </p:spPr>
      </p:pic>
      <p:pic>
        <p:nvPicPr>
          <p:cNvPr id="5126" name="图片 3"/>
          <p:cNvPicPr>
            <a:picLocks noChangeAspect="1"/>
          </p:cNvPicPr>
          <p:nvPr/>
        </p:nvPicPr>
        <p:blipFill>
          <a:blip r:embed="rId3"/>
          <a:stretch>
            <a:fillRect/>
          </a:stretch>
        </p:blipFill>
        <p:spPr>
          <a:xfrm>
            <a:off x="3975100" y="749300"/>
            <a:ext cx="4294188" cy="2185988"/>
          </a:xfrm>
          <a:prstGeom prst="rect">
            <a:avLst/>
          </a:prstGeom>
          <a:noFill/>
          <a:ln w="9525">
            <a:noFill/>
          </a:ln>
        </p:spPr>
      </p:pic>
      <p:sp>
        <p:nvSpPr>
          <p:cNvPr id="12" name="矩形 11"/>
          <p:cNvSpPr/>
          <p:nvPr>
            <p:custDataLst>
              <p:tags r:id="rId4"/>
            </p:custDataLst>
          </p:nvPr>
        </p:nvSpPr>
        <p:spPr>
          <a:xfrm>
            <a:off x="12700" y="2938463"/>
            <a:ext cx="304800" cy="3919538"/>
          </a:xfrm>
          <a:prstGeom prst="rect">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r>
              <a:rPr lang="en-US" altLang="zh-CN" strike="noStrike" noProof="1" dirty="0" smtClean="0"/>
              <a:t>           </a:t>
            </a:r>
            <a:endParaRPr lang="zh-CN" altLang="en-US" strike="noStrike" noProof="1" dirty="0"/>
          </a:p>
        </p:txBody>
      </p:sp>
      <p:pic>
        <p:nvPicPr>
          <p:cNvPr id="5128" name="图片 12"/>
          <p:cNvPicPr>
            <a:picLocks noChangeAspect="1"/>
          </p:cNvPicPr>
          <p:nvPr/>
        </p:nvPicPr>
        <p:blipFill>
          <a:blip r:embed="rId5"/>
          <a:stretch>
            <a:fillRect/>
          </a:stretch>
        </p:blipFill>
        <p:spPr>
          <a:xfrm>
            <a:off x="12700" y="749300"/>
            <a:ext cx="3962400" cy="2189163"/>
          </a:xfrm>
          <a:prstGeom prst="rect">
            <a:avLst/>
          </a:prstGeom>
          <a:noFill/>
          <a:ln w="9525">
            <a:noFill/>
          </a:ln>
        </p:spPr>
      </p:pic>
      <p:pic>
        <p:nvPicPr>
          <p:cNvPr id="5129" name="图片 5"/>
          <p:cNvPicPr>
            <a:picLocks noChangeAspect="1"/>
          </p:cNvPicPr>
          <p:nvPr>
            <p:custDataLst>
              <p:tags r:id="rId6"/>
            </p:custDataLst>
          </p:nvPr>
        </p:nvPicPr>
        <p:blipFill>
          <a:blip r:embed="rId7"/>
          <a:stretch>
            <a:fillRect/>
          </a:stretch>
        </p:blipFill>
        <p:spPr>
          <a:xfrm>
            <a:off x="8269288" y="749300"/>
            <a:ext cx="3957637" cy="2185988"/>
          </a:xfrm>
          <a:prstGeom prst="rect">
            <a:avLst/>
          </a:prstGeom>
          <a:noFill/>
          <a:ln w="9525">
            <a:noFill/>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1987" name="文本框 8"/>
          <p:cNvSpPr txBox="1"/>
          <p:nvPr>
            <p:custDataLst>
              <p:tags r:id="rId1"/>
            </p:custDataLst>
          </p:nvPr>
        </p:nvSpPr>
        <p:spPr>
          <a:xfrm>
            <a:off x="3830638" y="942975"/>
            <a:ext cx="3994150" cy="522288"/>
          </a:xfrm>
          <a:prstGeom prst="rect">
            <a:avLst/>
          </a:prstGeom>
          <a:noFill/>
          <a:ln w="9525">
            <a:noFill/>
          </a:ln>
        </p:spPr>
        <p:txBody>
          <a:bodyPr wrap="square" anchor="t" anchorCtr="0">
            <a:spAutoFit/>
          </a:bodyPr>
          <a:p>
            <a:r>
              <a:rPr lang="en-US" altLang="zh-CN" sz="2800">
                <a:latin typeface="方正粗黑宋简体" panose="02000000000000000000" charset="-122"/>
                <a:ea typeface="方正粗黑宋简体" panose="02000000000000000000" charset="-122"/>
                <a:sym typeface="宋体" panose="02010600030101010101" pitchFamily="2" charset="-122"/>
              </a:rPr>
              <a:t> </a:t>
            </a:r>
            <a:r>
              <a:rPr lang="zh-CN" altLang="en-US" sz="2400" b="1">
                <a:latin typeface="Times New Roman" panose="02020603050405020304" charset="0"/>
                <a:ea typeface="方正粗黑宋简体" panose="02000000000000000000" charset="-122"/>
                <a:sym typeface="宋体" panose="02010600030101010101" pitchFamily="2" charset="-122"/>
              </a:rPr>
              <a:t>U</a:t>
            </a:r>
            <a:r>
              <a:rPr lang="en-US" altLang="zh-CN" sz="2400" b="1">
                <a:latin typeface="Times New Roman" panose="02020603050405020304" charset="0"/>
                <a:ea typeface="方正粗黑宋简体" panose="02000000000000000000" charset="-122"/>
                <a:sym typeface="宋体" panose="02010600030101010101" pitchFamily="2" charset="-122"/>
              </a:rPr>
              <a:t>V PROJECT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pic>
        <p:nvPicPr>
          <p:cNvPr id="41988" name="图片 5"/>
          <p:cNvPicPr>
            <a:picLocks noChangeAspect="1"/>
          </p:cNvPicPr>
          <p:nvPr>
            <p:custDataLst>
              <p:tags r:id="rId2"/>
            </p:custDataLst>
          </p:nvPr>
        </p:nvPicPr>
        <p:blipFill>
          <a:blip r:embed="rId3"/>
          <a:stretch>
            <a:fillRect/>
          </a:stretch>
        </p:blipFill>
        <p:spPr>
          <a:xfrm>
            <a:off x="7499350" y="3678238"/>
            <a:ext cx="3733800" cy="2813050"/>
          </a:xfrm>
          <a:prstGeom prst="rect">
            <a:avLst/>
          </a:prstGeom>
          <a:noFill/>
          <a:ln w="9525">
            <a:noFill/>
          </a:ln>
        </p:spPr>
      </p:pic>
      <p:sp>
        <p:nvSpPr>
          <p:cNvPr id="41989" name="文本框 6"/>
          <p:cNvSpPr txBox="1"/>
          <p:nvPr/>
        </p:nvSpPr>
        <p:spPr>
          <a:xfrm>
            <a:off x="679450" y="1833563"/>
            <a:ext cx="3952875" cy="3176587"/>
          </a:xfrm>
          <a:prstGeom prst="rect">
            <a:avLst/>
          </a:prstGeom>
          <a:noFill/>
          <a:ln w="9525">
            <a:noFill/>
          </a:ln>
        </p:spPr>
        <p:txBody>
          <a:bodyPr wrap="square" anchor="t" anchorCtr="0"/>
          <a:p>
            <a:r>
              <a:rPr lang="en-US" altLang="zh-CN" sz="1400">
                <a:latin typeface="Times New Roman" panose="02020603050405020304" charset="0"/>
                <a:ea typeface="微软雅黑" panose="020B0503020204020204" pitchFamily="34" charset="-122"/>
                <a:sym typeface="宋体" panose="02010600030101010101" pitchFamily="2" charset="-122"/>
              </a:rPr>
              <a:t>Light source: LG 24pcs</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rPr>
              <a:t>W</a:t>
            </a:r>
            <a:r>
              <a:rPr lang="zh-CN" altLang="en-US" sz="1400">
                <a:latin typeface="Times New Roman" panose="02020603050405020304" charset="0"/>
                <a:ea typeface="微软雅黑" panose="020B0503020204020204" pitchFamily="34" charset="-122"/>
              </a:rPr>
              <a:t>avelength</a:t>
            </a:r>
            <a:r>
              <a:rPr lang="en-US" altLang="zh-CN" sz="1400">
                <a:latin typeface="Times New Roman" panose="02020603050405020304" charset="0"/>
                <a:ea typeface="微软雅黑" panose="020B0503020204020204" pitchFamily="34" charset="-122"/>
              </a:rPr>
              <a:t>: 365nm</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Light flux</a:t>
            </a:r>
            <a:r>
              <a:rPr lang="en-US" altLang="zh-CN" sz="1400">
                <a:latin typeface="Times New Roman" panose="02020603050405020304" charset="0"/>
                <a:ea typeface="微软雅黑" panose="020B0503020204020204" pitchFamily="34"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50Lm/W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120°</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Quartz narrow band pass filter </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thyristor dimming, DMX512</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sym typeface="宋体" panose="02010600030101010101" pitchFamily="2" charset="-122"/>
              </a:rPr>
              <a:t>AC220V</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50W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Life Span</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≥10000h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rPr>
              <a:t>Shell: Aluminum</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Size:Ø24.5*H65mm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0.25KG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200">
              <a:latin typeface="Times New Roman" panose="02020603050405020304" charset="0"/>
              <a:ea typeface="微软雅黑" panose="020B0503020204020204" pitchFamily="34" charset="-122"/>
            </a:endParaRPr>
          </a:p>
          <a:p>
            <a:endParaRPr lang="zh-CN" altLang="en-US" sz="1200">
              <a:latin typeface="Times New Roman" panose="02020603050405020304" charset="0"/>
              <a:ea typeface="微软雅黑" panose="020B0503020204020204" pitchFamily="34" charset="-122"/>
            </a:endParaRPr>
          </a:p>
        </p:txBody>
      </p:sp>
      <p:pic>
        <p:nvPicPr>
          <p:cNvPr id="41990" name="图片 9"/>
          <p:cNvPicPr>
            <a:picLocks noChangeAspect="1"/>
          </p:cNvPicPr>
          <p:nvPr/>
        </p:nvPicPr>
        <p:blipFill>
          <a:blip r:embed="rId4"/>
          <a:stretch>
            <a:fillRect/>
          </a:stretch>
        </p:blipFill>
        <p:spPr>
          <a:xfrm flipH="1">
            <a:off x="8012113" y="862013"/>
            <a:ext cx="2554287" cy="2471737"/>
          </a:xfrm>
          <a:prstGeom prst="rect">
            <a:avLst/>
          </a:prstGeom>
          <a:noFill/>
          <a:ln w="9525">
            <a:noFill/>
          </a:ln>
        </p:spPr>
      </p:pic>
      <p:sp>
        <p:nvSpPr>
          <p:cNvPr id="41991" name="文本框 18"/>
          <p:cNvSpPr/>
          <p:nvPr>
            <p:custDataLst>
              <p:tags r:id="rId5"/>
            </p:custDataLst>
          </p:nvPr>
        </p:nvSpPr>
        <p:spPr>
          <a:xfrm>
            <a:off x="2606675" y="-1905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1992" name="图片 10"/>
          <p:cNvPicPr>
            <a:picLocks noChangeAspect="1"/>
          </p:cNvPicPr>
          <p:nvPr>
            <p:custDataLst>
              <p:tags r:id="rId6"/>
            </p:custDataLst>
          </p:nvPr>
        </p:nvPicPr>
        <p:blipFill>
          <a:blip r:embed="rId7"/>
          <a:stretch>
            <a:fillRect/>
          </a:stretch>
        </p:blipFill>
        <p:spPr>
          <a:xfrm>
            <a:off x="0" y="-1587"/>
            <a:ext cx="1889125" cy="750887"/>
          </a:xfrm>
          <a:prstGeom prst="rect">
            <a:avLst/>
          </a:prstGeom>
          <a:noFill/>
          <a:ln w="9525">
            <a:noFill/>
          </a:ln>
        </p:spPr>
      </p:pic>
      <p:sp>
        <p:nvSpPr>
          <p:cNvPr id="41993" name="文本框 1"/>
          <p:cNvSpPr txBox="1"/>
          <p:nvPr>
            <p:custDataLst>
              <p:tags r:id="rId8"/>
            </p:custDataLst>
          </p:nvPr>
        </p:nvSpPr>
        <p:spPr>
          <a:xfrm>
            <a:off x="679450" y="14652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WH-PL50W-UV</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4035"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44036" name="文本框 8"/>
          <p:cNvSpPr txBox="1"/>
          <p:nvPr>
            <p:custDataLst>
              <p:tags r:id="rId2"/>
            </p:custDataLst>
          </p:nvPr>
        </p:nvSpPr>
        <p:spPr>
          <a:xfrm>
            <a:off x="3382963" y="1136650"/>
            <a:ext cx="4989512"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ZOOM UV PROJECT LIGHT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pic>
        <p:nvPicPr>
          <p:cNvPr id="44037" name="图片 11"/>
          <p:cNvPicPr>
            <a:picLocks noChangeAspect="1"/>
          </p:cNvPicPr>
          <p:nvPr>
            <p:custDataLst>
              <p:tags r:id="rId3"/>
            </p:custDataLst>
          </p:nvPr>
        </p:nvPicPr>
        <p:blipFill>
          <a:blip r:embed="rId4"/>
          <a:stretch>
            <a:fillRect/>
          </a:stretch>
        </p:blipFill>
        <p:spPr>
          <a:xfrm>
            <a:off x="7332663" y="3230563"/>
            <a:ext cx="3892550" cy="3287712"/>
          </a:xfrm>
          <a:prstGeom prst="rect">
            <a:avLst/>
          </a:prstGeom>
          <a:noFill/>
          <a:ln w="9525">
            <a:noFill/>
          </a:ln>
        </p:spPr>
      </p:pic>
      <p:sp>
        <p:nvSpPr>
          <p:cNvPr id="44038" name="文本框 4"/>
          <p:cNvSpPr txBox="1"/>
          <p:nvPr/>
        </p:nvSpPr>
        <p:spPr>
          <a:xfrm>
            <a:off x="830263" y="2541588"/>
            <a:ext cx="4064000" cy="3322637"/>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LG 1pc</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1</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-60</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wavelength</a:t>
            </a:r>
            <a:r>
              <a:rPr lang="en-US" altLang="zh-CN" sz="1400">
                <a:latin typeface="Times New Roman" panose="02020603050405020304" charset="0"/>
                <a:ea typeface="微软雅黑" panose="020B0503020204020204" pitchFamily="34" charset="-122"/>
                <a:sym typeface="宋体" panose="02010600030101010101" pitchFamily="2" charset="-122"/>
              </a:rPr>
              <a:t>: 365nm</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50Lm/W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Quartz narrow band pass filter </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DMX512 or single light touch</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sym typeface="宋体" panose="02010600030101010101" pitchFamily="2" charset="-122"/>
              </a:rPr>
              <a:t>DC24V</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20W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Life Span</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≥10000h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Aluminum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Size:Ø65*L170mm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 0.5KG</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zh-CN" altLang="en-US" sz="1400">
                <a:solidFill>
                  <a:srgbClr val="FF0000"/>
                </a:solidFill>
                <a:latin typeface="Times New Roman" panose="02020603050405020304" charset="0"/>
                <a:ea typeface="微软雅黑" panose="020B0503020204020204" pitchFamily="34" charset="-122"/>
                <a:sym typeface="宋体" panose="02010600030101010101" pitchFamily="2" charset="-122"/>
              </a:rPr>
              <a:t> </a:t>
            </a:r>
            <a:endParaRPr lang="zh-CN" altLang="en-US" sz="1400">
              <a:solidFill>
                <a:srgbClr val="FF0000"/>
              </a:solidFill>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pic>
        <p:nvPicPr>
          <p:cNvPr id="44039" name="图片 5"/>
          <p:cNvPicPr>
            <a:picLocks noChangeAspect="1"/>
          </p:cNvPicPr>
          <p:nvPr/>
        </p:nvPicPr>
        <p:blipFill>
          <a:blip r:embed="rId5"/>
          <a:stretch>
            <a:fillRect/>
          </a:stretch>
        </p:blipFill>
        <p:spPr>
          <a:xfrm flipH="1">
            <a:off x="7921625" y="749300"/>
            <a:ext cx="2543175" cy="2460625"/>
          </a:xfrm>
          <a:prstGeom prst="rect">
            <a:avLst/>
          </a:prstGeom>
          <a:noFill/>
          <a:ln w="9525">
            <a:noFill/>
          </a:ln>
        </p:spPr>
      </p:pic>
      <p:sp>
        <p:nvSpPr>
          <p:cNvPr id="44040" name="文本框 18"/>
          <p:cNvSpPr/>
          <p:nvPr>
            <p:custDataLst>
              <p:tags r:id="rId6"/>
            </p:custDataLst>
          </p:nvPr>
        </p:nvSpPr>
        <p:spPr>
          <a:xfrm>
            <a:off x="2940050" y="57150"/>
            <a:ext cx="6791325" cy="698500"/>
          </a:xfrm>
          <a:prstGeom prst="rect">
            <a:avLst/>
          </a:prstGeom>
          <a:noFill/>
          <a:ln w="9525">
            <a:noFill/>
          </a:ln>
        </p:spPr>
        <p:txBody>
          <a:bodyPr wrap="none" anchor="t" anchorCtr="0"/>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4041" name="图片 10"/>
          <p:cNvPicPr>
            <a:picLocks noChangeAspect="1"/>
          </p:cNvPicPr>
          <p:nvPr>
            <p:custDataLst>
              <p:tags r:id="rId7"/>
            </p:custDataLst>
          </p:nvPr>
        </p:nvPicPr>
        <p:blipFill>
          <a:blip r:embed="rId8"/>
          <a:stretch>
            <a:fillRect/>
          </a:stretch>
        </p:blipFill>
        <p:spPr>
          <a:xfrm>
            <a:off x="0" y="-1587"/>
            <a:ext cx="1889125" cy="750887"/>
          </a:xfrm>
          <a:prstGeom prst="rect">
            <a:avLst/>
          </a:prstGeom>
          <a:noFill/>
          <a:ln w="9525">
            <a:noFill/>
          </a:ln>
        </p:spPr>
      </p:pic>
      <p:sp>
        <p:nvSpPr>
          <p:cNvPr id="44042" name="文本框 1"/>
          <p:cNvSpPr txBox="1"/>
          <p:nvPr>
            <p:custDataLst>
              <p:tags r:id="rId9"/>
            </p:custDataLst>
          </p:nvPr>
        </p:nvSpPr>
        <p:spPr>
          <a:xfrm>
            <a:off x="830263" y="2173288"/>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WH-ZPL20W-UV</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6083" name="文本框 8"/>
          <p:cNvSpPr txBox="1"/>
          <p:nvPr>
            <p:custDataLst>
              <p:tags r:id="rId1"/>
            </p:custDataLst>
          </p:nvPr>
        </p:nvSpPr>
        <p:spPr>
          <a:xfrm>
            <a:off x="3944938" y="963613"/>
            <a:ext cx="3697287"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UV  </a:t>
            </a:r>
            <a:r>
              <a:rPr lang="en-US" altLang="zh-CN" sz="2400" b="1">
                <a:latin typeface="Times New Roman" panose="02020603050405020304" charset="0"/>
                <a:ea typeface="方正粗黑宋简体" panose="02000000000000000000" charset="-122"/>
              </a:rPr>
              <a:t>STRIP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46084" name="文本框 4"/>
          <p:cNvSpPr txBox="1"/>
          <p:nvPr/>
        </p:nvSpPr>
        <p:spPr>
          <a:xfrm>
            <a:off x="800100" y="2352675"/>
            <a:ext cx="4064000" cy="3322638"/>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LG 12W/24W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W</a:t>
            </a:r>
            <a:r>
              <a:rPr lang="zh-CN" altLang="en-US" sz="1400">
                <a:latin typeface="Times New Roman" panose="02020603050405020304" charset="0"/>
                <a:ea typeface="微软雅黑" panose="020B0503020204020204" pitchFamily="34" charset="-122"/>
                <a:sym typeface="宋体" panose="02010600030101010101" pitchFamily="2" charset="-122"/>
              </a:rPr>
              <a:t>avelength</a:t>
            </a:r>
            <a:r>
              <a:rPr lang="en-US" altLang="zh-CN" sz="1400">
                <a:latin typeface="Times New Roman" panose="02020603050405020304" charset="0"/>
                <a:ea typeface="微软雅黑" panose="020B0503020204020204" pitchFamily="34" charset="-122"/>
                <a:sym typeface="宋体" panose="02010600030101010101" pitchFamily="2" charset="-122"/>
              </a:rPr>
              <a:t>: 365nm</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6</a:t>
            </a:r>
            <a:r>
              <a:rPr lang="zh-CN" altLang="en-US" sz="1400">
                <a:latin typeface="Times New Roman" panose="02020603050405020304" charset="0"/>
                <a:ea typeface="微软雅黑" panose="020B0503020204020204" pitchFamily="34" charset="-122"/>
                <a:sym typeface="宋体" panose="02010600030101010101" pitchFamily="2" charset="-122"/>
              </a:rPr>
              <a:t>0Lm/W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60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/120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Quartz narrow band pass filter </a:t>
            </a:r>
            <a:endParaRPr lang="en-US" altLang="zh-CN"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or dimming</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Voltage：AC100V-AC265V ，50/60H</a:t>
            </a:r>
            <a:r>
              <a:rPr lang="en-US" altLang="zh-CN" sz="1400">
                <a:latin typeface="Times New Roman" panose="02020603050405020304" charset="0"/>
                <a:ea typeface="微软雅黑" panose="020B0503020204020204" pitchFamily="34" charset="-122"/>
                <a:sym typeface="宋体" panose="02010600030101010101" pitchFamily="2" charset="-122"/>
              </a:rPr>
              <a:t>Z</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20W/24W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Life Span</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0000h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Aluminum, Surface oxidation treatment</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Size:W40*H48*L500mm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1.2KG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46085" name="文本框 18"/>
          <p:cNvSpPr/>
          <p:nvPr>
            <p:custDataLst>
              <p:tags r:id="rId2"/>
            </p:custDataLst>
          </p:nvPr>
        </p:nvSpPr>
        <p:spPr>
          <a:xfrm>
            <a:off x="3074988" y="-1587"/>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6086" name="图片 3"/>
          <p:cNvPicPr>
            <a:picLocks noChangeAspect="1"/>
          </p:cNvPicPr>
          <p:nvPr>
            <p:custDataLst>
              <p:tags r:id="rId3"/>
            </p:custDataLst>
          </p:nvPr>
        </p:nvPicPr>
        <p:blipFill>
          <a:blip r:embed="rId4"/>
          <a:stretch>
            <a:fillRect/>
          </a:stretch>
        </p:blipFill>
        <p:spPr>
          <a:xfrm>
            <a:off x="8026400" y="1946275"/>
            <a:ext cx="2536825" cy="3346450"/>
          </a:xfrm>
          <a:prstGeom prst="rect">
            <a:avLst/>
          </a:prstGeom>
          <a:noFill/>
          <a:ln w="9525">
            <a:noFill/>
          </a:ln>
        </p:spPr>
      </p:pic>
      <p:pic>
        <p:nvPicPr>
          <p:cNvPr id="46087" name="图片 12"/>
          <p:cNvPicPr>
            <a:picLocks noChangeAspect="1"/>
          </p:cNvPicPr>
          <p:nvPr>
            <p:custDataLst>
              <p:tags r:id="rId5"/>
            </p:custDataLst>
          </p:nvPr>
        </p:nvPicPr>
        <p:blipFill>
          <a:blip r:embed="rId6"/>
          <a:stretch>
            <a:fillRect/>
          </a:stretch>
        </p:blipFill>
        <p:spPr>
          <a:xfrm>
            <a:off x="0" y="-1587"/>
            <a:ext cx="1889125" cy="750887"/>
          </a:xfrm>
          <a:prstGeom prst="rect">
            <a:avLst/>
          </a:prstGeom>
          <a:noFill/>
          <a:ln w="9525">
            <a:noFill/>
          </a:ln>
        </p:spPr>
      </p:pic>
      <p:sp>
        <p:nvSpPr>
          <p:cNvPr id="46088" name="文本框 1"/>
          <p:cNvSpPr txBox="1"/>
          <p:nvPr>
            <p:custDataLst>
              <p:tags r:id="rId7"/>
            </p:custDataLst>
          </p:nvPr>
        </p:nvSpPr>
        <p:spPr>
          <a:xfrm>
            <a:off x="800100" y="1708150"/>
            <a:ext cx="3003550" cy="644525"/>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WH-SL12W-UV</a:t>
            </a:r>
            <a:endParaRPr lang="en-US" altLang="zh-CN" b="1">
              <a:latin typeface="Times New Roman" panose="02020603050405020304" charset="0"/>
              <a:ea typeface="方正粗黑宋简体" panose="02000000000000000000" charset="-122"/>
              <a:sym typeface="宋体" panose="02010600030101010101" pitchFamily="2" charset="-122"/>
            </a:endParaRPr>
          </a:p>
          <a:p>
            <a:r>
              <a:rPr lang="en-US" altLang="zh-CN" b="1">
                <a:latin typeface="Times New Roman" panose="02020603050405020304" charset="0"/>
                <a:ea typeface="方正粗黑宋简体" panose="02000000000000000000" charset="-122"/>
                <a:sym typeface="宋体" panose="02010600030101010101" pitchFamily="2" charset="-122"/>
              </a:rPr>
              <a:t>WH-SL24W-UV</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8131" name="文本框 101"/>
          <p:cNvSpPr txBox="1"/>
          <p:nvPr/>
        </p:nvSpPr>
        <p:spPr>
          <a:xfrm>
            <a:off x="835025" y="2019300"/>
            <a:ext cx="5961063" cy="4398963"/>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Ra≥95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19°/26°/36°/</a:t>
            </a:r>
            <a:r>
              <a:rPr lang="en-US" altLang="zh-CN" sz="1400">
                <a:latin typeface="Times New Roman" panose="02020603050405020304" charset="0"/>
                <a:ea typeface="微软雅黑" panose="020B0503020204020204" pitchFamily="34" charset="-122"/>
                <a:sym typeface="宋体" panose="02010600030101010101" pitchFamily="2" charset="-122"/>
              </a:rPr>
              <a:t>50</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Built-in automatic control mode，voice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Pattern custom-made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 heat sink+fan,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586</a:t>
            </a:r>
            <a:r>
              <a:rPr lang="zh-CN" altLang="en-US" sz="1400">
                <a:latin typeface="Times New Roman" panose="02020603050405020304" charset="0"/>
                <a:ea typeface="微软雅黑" panose="020B0503020204020204" pitchFamily="34" charset="-122"/>
                <a:sym typeface="宋体" panose="02010600030101010101" pitchFamily="2" charset="-122"/>
              </a:rPr>
              <a:t>mm*2</a:t>
            </a:r>
            <a:r>
              <a:rPr lang="en-US" altLang="zh-CN" sz="1400">
                <a:latin typeface="Times New Roman" panose="02020603050405020304" charset="0"/>
                <a:ea typeface="微软雅黑" panose="020B0503020204020204" pitchFamily="34" charset="-122"/>
                <a:sym typeface="宋体" panose="02010600030101010101" pitchFamily="2" charset="-122"/>
              </a:rPr>
              <a:t>70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650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10</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48132" name="文本框 8"/>
          <p:cNvSpPr txBox="1"/>
          <p:nvPr>
            <p:custDataLst>
              <p:tags r:id="rId1"/>
            </p:custDataLst>
          </p:nvPr>
        </p:nvSpPr>
        <p:spPr>
          <a:xfrm>
            <a:off x="4403725" y="1131888"/>
            <a:ext cx="3338513"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PROFILE SPOT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sp>
        <p:nvSpPr>
          <p:cNvPr id="48133" name="文本框 18"/>
          <p:cNvSpPr/>
          <p:nvPr>
            <p:custDataLst>
              <p:tags r:id="rId2"/>
            </p:custDataLst>
          </p:nvPr>
        </p:nvSpPr>
        <p:spPr>
          <a:xfrm>
            <a:off x="2832100" y="1905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48134" name="图片 3"/>
          <p:cNvPicPr>
            <a:picLocks noChangeAspect="1"/>
          </p:cNvPicPr>
          <p:nvPr>
            <p:custDataLst>
              <p:tags r:id="rId3"/>
            </p:custDataLst>
          </p:nvPr>
        </p:nvPicPr>
        <p:blipFill>
          <a:blip r:embed="rId4"/>
          <a:srcRect l="18362" r="25075" b="7732"/>
          <a:stretch>
            <a:fillRect/>
          </a:stretch>
        </p:blipFill>
        <p:spPr>
          <a:xfrm>
            <a:off x="8385175" y="1009650"/>
            <a:ext cx="2278063" cy="2495550"/>
          </a:xfrm>
          <a:prstGeom prst="rect">
            <a:avLst/>
          </a:prstGeom>
          <a:noFill/>
          <a:ln w="9525">
            <a:noFill/>
          </a:ln>
        </p:spPr>
      </p:pic>
      <p:pic>
        <p:nvPicPr>
          <p:cNvPr id="48135" name="图片 4"/>
          <p:cNvPicPr>
            <a:picLocks noChangeAspect="1"/>
          </p:cNvPicPr>
          <p:nvPr>
            <p:custDataLst>
              <p:tags r:id="rId5"/>
            </p:custDataLst>
          </p:nvPr>
        </p:nvPicPr>
        <p:blipFill>
          <a:blip r:embed="rId6"/>
          <a:stretch>
            <a:fillRect/>
          </a:stretch>
        </p:blipFill>
        <p:spPr>
          <a:xfrm>
            <a:off x="0" y="19050"/>
            <a:ext cx="1889125" cy="749300"/>
          </a:xfrm>
          <a:prstGeom prst="rect">
            <a:avLst/>
          </a:prstGeom>
          <a:noFill/>
          <a:ln w="9525">
            <a:noFill/>
          </a:ln>
        </p:spPr>
      </p:pic>
      <p:sp>
        <p:nvSpPr>
          <p:cNvPr id="48136" name="文本框 1"/>
          <p:cNvSpPr txBox="1"/>
          <p:nvPr>
            <p:custDataLst>
              <p:tags r:id="rId7"/>
            </p:custDataLst>
          </p:nvPr>
        </p:nvSpPr>
        <p:spPr>
          <a:xfrm>
            <a:off x="758825" y="1581150"/>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WH-PS200W-WW/CW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48137" name="图片 5" descr="未标题-1"/>
          <p:cNvPicPr>
            <a:picLocks noChangeAspect="1"/>
          </p:cNvPicPr>
          <p:nvPr>
            <p:custDataLst>
              <p:tags r:id="rId8"/>
            </p:custDataLst>
          </p:nvPr>
        </p:nvPicPr>
        <p:blipFill>
          <a:blip r:embed="rId9"/>
          <a:stretch>
            <a:fillRect/>
          </a:stretch>
        </p:blipFill>
        <p:spPr>
          <a:xfrm>
            <a:off x="7539038" y="3763963"/>
            <a:ext cx="4040187" cy="2787650"/>
          </a:xfrm>
          <a:prstGeom prst="rect">
            <a:avLst/>
          </a:prstGeom>
          <a:noFill/>
          <a:ln w="9525">
            <a:noFill/>
          </a:ln>
        </p:spPr>
      </p:pic>
    </p:spTree>
  </p:cSld>
  <p:clrMapOvr>
    <a:masterClrMapping/>
  </p:clrMapOvr>
  <p:transition spd="slow" advTm="3000">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7463"/>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0179" name="文本框 101"/>
          <p:cNvSpPr txBox="1"/>
          <p:nvPr/>
        </p:nvSpPr>
        <p:spPr>
          <a:xfrm>
            <a:off x="758825" y="2027238"/>
            <a:ext cx="5927725" cy="41846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a:t>
            </a:r>
            <a:r>
              <a:rPr lang="en-US" altLang="zh-CN" sz="1400">
                <a:latin typeface="Times New Roman" panose="02020603050405020304" charset="0"/>
                <a:ea typeface="微软雅黑" panose="020B0503020204020204" pitchFamily="34" charset="-122"/>
                <a:sym typeface="宋体" panose="02010600030101010101" pitchFamily="2"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manual zoom</a:t>
            </a:r>
            <a:r>
              <a:rPr lang="zh-CN" altLang="en-US" sz="1400">
                <a:latin typeface="Times New Roman" panose="02020603050405020304" charset="0"/>
                <a:ea typeface="微软雅黑" panose="020B0503020204020204" pitchFamily="34" charset="-122"/>
                <a:sym typeface="宋体" panose="02010600030101010101" pitchFamily="2" charset="-122"/>
              </a:rPr>
              <a:t>，Lens front barrel optional</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669mm</a:t>
            </a:r>
            <a:r>
              <a:rPr lang="zh-CN" altLang="en-US" sz="1400">
                <a:latin typeface="Times New Roman" panose="02020603050405020304" charset="0"/>
                <a:ea typeface="微软雅黑" panose="020B0503020204020204" pitchFamily="34" charset="-122"/>
                <a:sym typeface="宋体" panose="02010600030101010101" pitchFamily="2" charset="-122"/>
              </a:rPr>
              <a:t>*270</a:t>
            </a:r>
            <a:r>
              <a:rPr lang="en-US" altLang="zh-CN" sz="1400">
                <a:latin typeface="Times New Roman" panose="02020603050405020304" charset="0"/>
                <a:ea typeface="微软雅黑" panose="020B0503020204020204" pitchFamily="34" charset="-122"/>
                <a:sym typeface="宋体" panose="02010600030101010101" pitchFamily="2" charset="-122"/>
              </a:rPr>
              <a:t>mm*</a:t>
            </a:r>
            <a:r>
              <a:rPr lang="zh-CN" altLang="en-US" sz="1400">
                <a:latin typeface="Times New Roman" panose="02020603050405020304" charset="0"/>
                <a:ea typeface="微软雅黑" panose="020B0503020204020204" pitchFamily="34" charset="-122"/>
                <a:sym typeface="宋体" panose="02010600030101010101" pitchFamily="2" charset="-122"/>
              </a:rPr>
              <a:t>729mm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rPr>
              <a:t>10.5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50180" name="文本框 8"/>
          <p:cNvSpPr txBox="1"/>
          <p:nvPr>
            <p:custDataLst>
              <p:tags r:id="rId1"/>
            </p:custDataLst>
          </p:nvPr>
        </p:nvSpPr>
        <p:spPr>
          <a:xfrm>
            <a:off x="3762375" y="933450"/>
            <a:ext cx="3763963"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ZOOM PROFILE SPOT</a:t>
            </a:r>
            <a:endParaRPr lang="zh-CN" altLang="en-US" sz="2400">
              <a:latin typeface="方正粗黑宋简体" panose="02000000000000000000" charset="-122"/>
              <a:ea typeface="方正粗黑宋简体" panose="02000000000000000000" charset="-122"/>
              <a:sym typeface="宋体" panose="02010600030101010101" pitchFamily="2" charset="-122"/>
            </a:endParaRPr>
          </a:p>
        </p:txBody>
      </p:sp>
      <p:sp>
        <p:nvSpPr>
          <p:cNvPr id="50181" name="文本框 18"/>
          <p:cNvSpPr/>
          <p:nvPr>
            <p:custDataLst>
              <p:tags r:id="rId2"/>
            </p:custDataLst>
          </p:nvPr>
        </p:nvSpPr>
        <p:spPr>
          <a:xfrm>
            <a:off x="2933700" y="1588"/>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50182" name="图片 4"/>
          <p:cNvPicPr>
            <a:picLocks noChangeAspect="1"/>
          </p:cNvPicPr>
          <p:nvPr>
            <p:custDataLst>
              <p:tags r:id="rId3"/>
            </p:custDataLst>
          </p:nvPr>
        </p:nvPicPr>
        <p:blipFill>
          <a:blip r:embed="rId4"/>
          <a:stretch>
            <a:fillRect/>
          </a:stretch>
        </p:blipFill>
        <p:spPr>
          <a:xfrm>
            <a:off x="7750175" y="1328738"/>
            <a:ext cx="2673350" cy="2197100"/>
          </a:xfrm>
          <a:prstGeom prst="rect">
            <a:avLst/>
          </a:prstGeom>
          <a:noFill/>
          <a:ln w="9525">
            <a:noFill/>
          </a:ln>
        </p:spPr>
      </p:pic>
      <p:pic>
        <p:nvPicPr>
          <p:cNvPr id="50183" name="图片 10"/>
          <p:cNvPicPr>
            <a:picLocks noChangeAspect="1"/>
          </p:cNvPicPr>
          <p:nvPr>
            <p:custDataLst>
              <p:tags r:id="rId5"/>
            </p:custDataLst>
          </p:nvPr>
        </p:nvPicPr>
        <p:blipFill>
          <a:blip r:embed="rId6"/>
          <a:stretch>
            <a:fillRect/>
          </a:stretch>
        </p:blipFill>
        <p:spPr>
          <a:xfrm>
            <a:off x="0" y="19050"/>
            <a:ext cx="1889125" cy="749300"/>
          </a:xfrm>
          <a:prstGeom prst="rect">
            <a:avLst/>
          </a:prstGeom>
          <a:noFill/>
          <a:ln w="9525">
            <a:noFill/>
          </a:ln>
        </p:spPr>
      </p:pic>
      <p:sp>
        <p:nvSpPr>
          <p:cNvPr id="50184" name="文本框 1"/>
          <p:cNvSpPr txBox="1"/>
          <p:nvPr>
            <p:custDataLst>
              <p:tags r:id="rId7"/>
            </p:custDataLst>
          </p:nvPr>
        </p:nvSpPr>
        <p:spPr>
          <a:xfrm>
            <a:off x="758825" y="1581150"/>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WH-ZPS200W-WW/CW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50185" name="图片 5"/>
          <p:cNvPicPr>
            <a:picLocks noChangeAspect="1"/>
          </p:cNvPicPr>
          <p:nvPr>
            <p:custDataLst>
              <p:tags r:id="rId8"/>
            </p:custDataLst>
          </p:nvPr>
        </p:nvPicPr>
        <p:blipFill>
          <a:blip r:embed="rId9"/>
          <a:stretch>
            <a:fillRect/>
          </a:stretch>
        </p:blipFill>
        <p:spPr>
          <a:xfrm>
            <a:off x="7075488" y="3806825"/>
            <a:ext cx="4089400" cy="2560638"/>
          </a:xfrm>
          <a:prstGeom prst="rect">
            <a:avLst/>
          </a:prstGeom>
          <a:noFill/>
          <a:ln w="9525">
            <a:noFill/>
          </a:ln>
        </p:spPr>
      </p:pic>
    </p:spTree>
  </p:cSld>
  <p:clrMapOvr>
    <a:masterClrMapping/>
  </p:clrMapOvr>
  <p:transition spd="slow"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2227" name="文本框 101"/>
          <p:cNvSpPr txBox="1"/>
          <p:nvPr/>
        </p:nvSpPr>
        <p:spPr>
          <a:xfrm>
            <a:off x="788988" y="2217738"/>
            <a:ext cx="5818187" cy="4338637"/>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30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a:t>
            </a:r>
            <a:r>
              <a:rPr lang="en-US" altLang="zh-CN" sz="1400">
                <a:latin typeface="Times New Roman" panose="02020603050405020304" charset="0"/>
                <a:ea typeface="微软雅黑" panose="020B0503020204020204" pitchFamily="34" charset="-122"/>
                <a:sym typeface="宋体" panose="02010600030101010101" pitchFamily="2"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manual zoom</a:t>
            </a:r>
            <a:r>
              <a:rPr lang="zh-CN" altLang="en-US" sz="1400">
                <a:latin typeface="Times New Roman" panose="02020603050405020304" charset="0"/>
                <a:ea typeface="微软雅黑" panose="020B0503020204020204" pitchFamily="34" charset="-122"/>
                <a:sym typeface="宋体" panose="02010600030101010101" pitchFamily="2" charset="-122"/>
              </a:rPr>
              <a:t>，Lens front barrel optional</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300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669mm</a:t>
            </a:r>
            <a:r>
              <a:rPr lang="zh-CN" altLang="en-US" sz="1400">
                <a:latin typeface="Times New Roman" panose="02020603050405020304" charset="0"/>
                <a:ea typeface="微软雅黑" panose="020B0503020204020204" pitchFamily="34" charset="-122"/>
                <a:sym typeface="宋体" panose="02010600030101010101" pitchFamily="2" charset="-122"/>
              </a:rPr>
              <a:t>*270</a:t>
            </a:r>
            <a:r>
              <a:rPr lang="en-US" altLang="zh-CN" sz="1400">
                <a:latin typeface="Times New Roman" panose="02020603050405020304" charset="0"/>
                <a:ea typeface="微软雅黑" panose="020B0503020204020204" pitchFamily="34" charset="-122"/>
                <a:sym typeface="宋体" panose="02010600030101010101" pitchFamily="2" charset="-122"/>
              </a:rPr>
              <a:t>mm*</a:t>
            </a:r>
            <a:r>
              <a:rPr lang="zh-CN" altLang="en-US" sz="1400">
                <a:latin typeface="Times New Roman" panose="02020603050405020304" charset="0"/>
                <a:ea typeface="微软雅黑" panose="020B0503020204020204" pitchFamily="34" charset="-122"/>
                <a:sym typeface="宋体" panose="02010600030101010101" pitchFamily="2" charset="-122"/>
              </a:rPr>
              <a:t>729mm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rPr>
              <a:t>10.6</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200">
              <a:latin typeface="微软雅黑" panose="020B0503020204020204" pitchFamily="34" charset="-122"/>
              <a:ea typeface="微软雅黑" panose="020B0503020204020204" pitchFamily="34" charset="-122"/>
            </a:endParaRPr>
          </a:p>
          <a:p>
            <a:endParaRPr lang="zh-CN" altLang="en-US" sz="1200">
              <a:latin typeface="微软雅黑" panose="020B0503020204020204" pitchFamily="34" charset="-122"/>
              <a:ea typeface="微软雅黑" panose="020B0503020204020204" pitchFamily="34" charset="-122"/>
            </a:endParaRPr>
          </a:p>
        </p:txBody>
      </p:sp>
      <p:sp>
        <p:nvSpPr>
          <p:cNvPr id="52228" name="文本框 8"/>
          <p:cNvSpPr txBox="1"/>
          <p:nvPr>
            <p:custDataLst>
              <p:tags r:id="rId1"/>
            </p:custDataLst>
          </p:nvPr>
        </p:nvSpPr>
        <p:spPr>
          <a:xfrm>
            <a:off x="3135313" y="879475"/>
            <a:ext cx="3721100"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ZOOM PROFILE SPOT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sp>
        <p:nvSpPr>
          <p:cNvPr id="52229" name="文本框 18"/>
          <p:cNvSpPr/>
          <p:nvPr>
            <p:custDataLst>
              <p:tags r:id="rId2"/>
            </p:custDataLst>
          </p:nvPr>
        </p:nvSpPr>
        <p:spPr>
          <a:xfrm>
            <a:off x="2778125" y="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52230" name="图片 4"/>
          <p:cNvPicPr>
            <a:picLocks noChangeAspect="1"/>
          </p:cNvPicPr>
          <p:nvPr>
            <p:custDataLst>
              <p:tags r:id="rId3"/>
            </p:custDataLst>
          </p:nvPr>
        </p:nvPicPr>
        <p:blipFill>
          <a:blip r:embed="rId4"/>
          <a:stretch>
            <a:fillRect/>
          </a:stretch>
        </p:blipFill>
        <p:spPr>
          <a:xfrm>
            <a:off x="7945438" y="879475"/>
            <a:ext cx="2563812" cy="2106613"/>
          </a:xfrm>
          <a:prstGeom prst="rect">
            <a:avLst/>
          </a:prstGeom>
          <a:noFill/>
          <a:ln w="9525">
            <a:noFill/>
          </a:ln>
        </p:spPr>
      </p:pic>
      <p:pic>
        <p:nvPicPr>
          <p:cNvPr id="52231" name="图片 10"/>
          <p:cNvPicPr>
            <a:picLocks noChangeAspect="1"/>
          </p:cNvPicPr>
          <p:nvPr>
            <p:custDataLst>
              <p:tags r:id="rId5"/>
            </p:custDataLst>
          </p:nvPr>
        </p:nvPicPr>
        <p:blipFill>
          <a:blip r:embed="rId6"/>
          <a:stretch>
            <a:fillRect/>
          </a:stretch>
        </p:blipFill>
        <p:spPr>
          <a:xfrm>
            <a:off x="0" y="19050"/>
            <a:ext cx="1889125" cy="749300"/>
          </a:xfrm>
          <a:prstGeom prst="rect">
            <a:avLst/>
          </a:prstGeom>
          <a:noFill/>
          <a:ln w="9525">
            <a:noFill/>
          </a:ln>
        </p:spPr>
      </p:pic>
      <p:sp>
        <p:nvSpPr>
          <p:cNvPr id="52232" name="文本框 1"/>
          <p:cNvSpPr txBox="1"/>
          <p:nvPr>
            <p:custDataLst>
              <p:tags r:id="rId7"/>
            </p:custDataLst>
          </p:nvPr>
        </p:nvSpPr>
        <p:spPr>
          <a:xfrm>
            <a:off x="788988" y="1849438"/>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WH-ZPS300W-WW/CW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52233" name="图片 102"/>
          <p:cNvPicPr/>
          <p:nvPr>
            <p:custDataLst>
              <p:tags r:id="rId8"/>
            </p:custDataLst>
          </p:nvPr>
        </p:nvPicPr>
        <p:blipFill>
          <a:blip r:embed="rId9"/>
          <a:srcRect t="50851" b="1204"/>
          <a:stretch>
            <a:fillRect/>
          </a:stretch>
        </p:blipFill>
        <p:spPr>
          <a:xfrm>
            <a:off x="7369175" y="3622675"/>
            <a:ext cx="4325938" cy="2962275"/>
          </a:xfrm>
          <a:prstGeom prst="rect">
            <a:avLst/>
          </a:prstGeom>
          <a:noFill/>
          <a:ln w="9525">
            <a:noFill/>
          </a:ln>
        </p:spPr>
      </p:pic>
    </p:spTree>
  </p:cSld>
  <p:clrMapOvr>
    <a:masterClrMapping/>
  </p:clrMapOvr>
  <p:transition spd="slow" advTm="3000">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773238" y="17463"/>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4275"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54276" name="文本框 101"/>
          <p:cNvSpPr txBox="1"/>
          <p:nvPr/>
        </p:nvSpPr>
        <p:spPr>
          <a:xfrm>
            <a:off x="854075" y="2063750"/>
            <a:ext cx="5808663" cy="4830763"/>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30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Ra≥95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19°/26°/36°/</a:t>
            </a:r>
            <a:r>
              <a:rPr lang="en-US" altLang="zh-CN" sz="1400">
                <a:latin typeface="Times New Roman" panose="02020603050405020304" charset="0"/>
                <a:ea typeface="微软雅黑" panose="020B0503020204020204" pitchFamily="34" charset="-122"/>
                <a:sym typeface="宋体" panose="02010600030101010101" pitchFamily="2" charset="-122"/>
              </a:rPr>
              <a:t>50</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Pattern custom-made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 control mode，voice control mode.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Pattern clips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 heat sink+fan,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586</a:t>
            </a:r>
            <a:r>
              <a:rPr lang="zh-CN" altLang="en-US" sz="1400">
                <a:latin typeface="Times New Roman" panose="02020603050405020304" charset="0"/>
                <a:ea typeface="微软雅黑" panose="020B0503020204020204" pitchFamily="34" charset="-122"/>
                <a:sym typeface="宋体" panose="02010600030101010101" pitchFamily="2" charset="-122"/>
              </a:rPr>
              <a:t>mm*2</a:t>
            </a:r>
            <a:r>
              <a:rPr lang="en-US" altLang="zh-CN" sz="1400">
                <a:latin typeface="Times New Roman" panose="02020603050405020304" charset="0"/>
                <a:ea typeface="微软雅黑" panose="020B0503020204020204" pitchFamily="34" charset="-122"/>
                <a:sym typeface="宋体" panose="02010600030101010101" pitchFamily="2" charset="-122"/>
              </a:rPr>
              <a:t>70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650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10</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54277" name="文本框 8"/>
          <p:cNvSpPr txBox="1"/>
          <p:nvPr>
            <p:custDataLst>
              <p:tags r:id="rId2"/>
            </p:custDataLst>
          </p:nvPr>
        </p:nvSpPr>
        <p:spPr>
          <a:xfrm>
            <a:off x="4198938" y="1027113"/>
            <a:ext cx="2820987"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PROFILE SPOT</a:t>
            </a:r>
            <a:endParaRPr lang="zh-CN" altLang="en-US" sz="2400">
              <a:latin typeface="方正粗黑宋简体" panose="02000000000000000000" charset="-122"/>
              <a:ea typeface="方正粗黑宋简体" panose="02000000000000000000" charset="-122"/>
              <a:sym typeface="宋体" panose="02010600030101010101" pitchFamily="2" charset="-122"/>
            </a:endParaRPr>
          </a:p>
        </p:txBody>
      </p:sp>
      <p:sp>
        <p:nvSpPr>
          <p:cNvPr id="54278" name="文本框 18"/>
          <p:cNvSpPr/>
          <p:nvPr>
            <p:custDataLst>
              <p:tags r:id="rId3"/>
            </p:custDataLst>
          </p:nvPr>
        </p:nvSpPr>
        <p:spPr>
          <a:xfrm>
            <a:off x="3197225" y="-1270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54279" name="图片 3"/>
          <p:cNvPicPr>
            <a:picLocks noChangeAspect="1"/>
          </p:cNvPicPr>
          <p:nvPr>
            <p:custDataLst>
              <p:tags r:id="rId4"/>
            </p:custDataLst>
          </p:nvPr>
        </p:nvPicPr>
        <p:blipFill>
          <a:blip r:embed="rId5"/>
          <a:srcRect l="18362" r="25075" b="7732"/>
          <a:stretch>
            <a:fillRect/>
          </a:stretch>
        </p:blipFill>
        <p:spPr>
          <a:xfrm>
            <a:off x="7974013" y="842963"/>
            <a:ext cx="2487612" cy="2724150"/>
          </a:xfrm>
          <a:prstGeom prst="rect">
            <a:avLst/>
          </a:prstGeom>
          <a:noFill/>
          <a:ln w="9525">
            <a:noFill/>
          </a:ln>
        </p:spPr>
      </p:pic>
      <p:pic>
        <p:nvPicPr>
          <p:cNvPr id="54280" name="图片 11"/>
          <p:cNvPicPr>
            <a:picLocks noChangeAspect="1"/>
          </p:cNvPicPr>
          <p:nvPr>
            <p:custDataLst>
              <p:tags r:id="rId6"/>
            </p:custDataLst>
          </p:nvPr>
        </p:nvPicPr>
        <p:blipFill>
          <a:blip r:embed="rId7"/>
          <a:stretch>
            <a:fillRect/>
          </a:stretch>
        </p:blipFill>
        <p:spPr>
          <a:xfrm>
            <a:off x="0" y="19050"/>
            <a:ext cx="1889125" cy="749300"/>
          </a:xfrm>
          <a:prstGeom prst="rect">
            <a:avLst/>
          </a:prstGeom>
          <a:noFill/>
          <a:ln w="9525">
            <a:noFill/>
          </a:ln>
        </p:spPr>
      </p:pic>
      <p:sp>
        <p:nvSpPr>
          <p:cNvPr id="54281" name="文本框 1"/>
          <p:cNvSpPr txBox="1"/>
          <p:nvPr>
            <p:custDataLst>
              <p:tags r:id="rId8"/>
            </p:custDataLst>
          </p:nvPr>
        </p:nvSpPr>
        <p:spPr>
          <a:xfrm>
            <a:off x="854075" y="1695450"/>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WH-PS300W-WW/CW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54282" name="图片 4" descr="微信图片_202112091440283"/>
          <p:cNvPicPr>
            <a:picLocks noChangeAspect="1"/>
          </p:cNvPicPr>
          <p:nvPr>
            <p:custDataLst>
              <p:tags r:id="rId9"/>
            </p:custDataLst>
          </p:nvPr>
        </p:nvPicPr>
        <p:blipFill>
          <a:blip r:embed="rId10">
            <a:lum contrast="6000"/>
          </a:blip>
          <a:stretch>
            <a:fillRect/>
          </a:stretch>
        </p:blipFill>
        <p:spPr>
          <a:xfrm>
            <a:off x="7669213" y="3641725"/>
            <a:ext cx="3900487" cy="2927350"/>
          </a:xfrm>
          <a:prstGeom prst="rect">
            <a:avLst/>
          </a:prstGeom>
          <a:noFill/>
          <a:ln w="9525">
            <a:noFill/>
          </a:ln>
        </p:spPr>
      </p:pic>
    </p:spTree>
  </p:cSld>
  <p:clrMapOvr>
    <a:masterClrMapping/>
  </p:clrMapOvr>
  <p:transition spd="slow" advTm="3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905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6323"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56324" name="文本框 101"/>
          <p:cNvSpPr txBox="1"/>
          <p:nvPr/>
        </p:nvSpPr>
        <p:spPr>
          <a:xfrm>
            <a:off x="920750" y="1833563"/>
            <a:ext cx="5784850" cy="4614862"/>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Ra≥95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19°/26°/36°/</a:t>
            </a:r>
            <a:r>
              <a:rPr lang="en-US" altLang="zh-CN" sz="1400">
                <a:latin typeface="Times New Roman" panose="02020603050405020304" charset="0"/>
                <a:ea typeface="微软雅黑" panose="020B0503020204020204" pitchFamily="34" charset="-122"/>
                <a:sym typeface="宋体" panose="02010600030101010101" pitchFamily="2" charset="-122"/>
              </a:rPr>
              <a:t>50</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Color pattern clips are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Built-in automatic control mode，voice control mode.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 +fan,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586</a:t>
            </a:r>
            <a:r>
              <a:rPr lang="zh-CN" altLang="en-US" sz="1400">
                <a:latin typeface="Times New Roman" panose="02020603050405020304" charset="0"/>
                <a:ea typeface="微软雅黑" panose="020B0503020204020204" pitchFamily="34" charset="-122"/>
                <a:sym typeface="宋体" panose="02010600030101010101" pitchFamily="2" charset="-122"/>
              </a:rPr>
              <a:t>mm*2</a:t>
            </a:r>
            <a:r>
              <a:rPr lang="en-US" altLang="zh-CN" sz="1400">
                <a:latin typeface="Times New Roman" panose="02020603050405020304" charset="0"/>
                <a:ea typeface="微软雅黑" panose="020B0503020204020204" pitchFamily="34" charset="-122"/>
                <a:sym typeface="宋体" panose="02010600030101010101" pitchFamily="2" charset="-122"/>
              </a:rPr>
              <a:t>70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650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10</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56325" name="文本框 8"/>
          <p:cNvSpPr txBox="1"/>
          <p:nvPr>
            <p:custDataLst>
              <p:tags r:id="rId2"/>
            </p:custDataLst>
          </p:nvPr>
        </p:nvSpPr>
        <p:spPr>
          <a:xfrm>
            <a:off x="4156075" y="942975"/>
            <a:ext cx="3194050"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PROFILE SPOT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sp>
        <p:nvSpPr>
          <p:cNvPr id="56326" name="文本框 18"/>
          <p:cNvSpPr/>
          <p:nvPr>
            <p:custDataLst>
              <p:tags r:id="rId3"/>
            </p:custDataLst>
          </p:nvPr>
        </p:nvSpPr>
        <p:spPr>
          <a:xfrm>
            <a:off x="3336925" y="1905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56327" name="图片 3"/>
          <p:cNvPicPr>
            <a:picLocks noChangeAspect="1"/>
          </p:cNvPicPr>
          <p:nvPr>
            <p:custDataLst>
              <p:tags r:id="rId4"/>
            </p:custDataLst>
          </p:nvPr>
        </p:nvPicPr>
        <p:blipFill>
          <a:blip r:embed="rId5"/>
          <a:srcRect l="18362" r="25075" b="7732"/>
          <a:stretch>
            <a:fillRect/>
          </a:stretch>
        </p:blipFill>
        <p:spPr>
          <a:xfrm>
            <a:off x="7840663" y="1022350"/>
            <a:ext cx="2436812" cy="2668588"/>
          </a:xfrm>
          <a:prstGeom prst="rect">
            <a:avLst/>
          </a:prstGeom>
          <a:noFill/>
          <a:ln w="9525">
            <a:noFill/>
          </a:ln>
        </p:spPr>
      </p:pic>
      <p:pic>
        <p:nvPicPr>
          <p:cNvPr id="56328" name="图片 15"/>
          <p:cNvPicPr>
            <a:picLocks noChangeAspect="1"/>
          </p:cNvPicPr>
          <p:nvPr>
            <p:custDataLst>
              <p:tags r:id="rId6"/>
            </p:custDataLst>
          </p:nvPr>
        </p:nvPicPr>
        <p:blipFill>
          <a:blip r:embed="rId7"/>
          <a:stretch>
            <a:fillRect/>
          </a:stretch>
        </p:blipFill>
        <p:spPr>
          <a:xfrm>
            <a:off x="0" y="4763"/>
            <a:ext cx="1889125" cy="750887"/>
          </a:xfrm>
          <a:prstGeom prst="rect">
            <a:avLst/>
          </a:prstGeom>
          <a:noFill/>
          <a:ln w="9525">
            <a:noFill/>
          </a:ln>
        </p:spPr>
      </p:pic>
      <p:sp>
        <p:nvSpPr>
          <p:cNvPr id="56329" name="文本框 1"/>
          <p:cNvSpPr txBox="1"/>
          <p:nvPr>
            <p:custDataLst>
              <p:tags r:id="rId8"/>
            </p:custDataLst>
          </p:nvPr>
        </p:nvSpPr>
        <p:spPr>
          <a:xfrm>
            <a:off x="854075" y="14652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WH-PS400W-WW/CW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56330" name="图片 13" descr="03"/>
          <p:cNvPicPr>
            <a:picLocks noChangeAspect="1"/>
          </p:cNvPicPr>
          <p:nvPr>
            <p:custDataLst>
              <p:tags r:id="rId9"/>
            </p:custDataLst>
          </p:nvPr>
        </p:nvPicPr>
        <p:blipFill>
          <a:blip r:embed="rId10">
            <a:lum contrast="6000"/>
          </a:blip>
          <a:stretch>
            <a:fillRect/>
          </a:stretch>
        </p:blipFill>
        <p:spPr>
          <a:xfrm>
            <a:off x="7607300" y="3670300"/>
            <a:ext cx="3703638" cy="2778125"/>
          </a:xfrm>
          <a:prstGeom prst="rect">
            <a:avLst/>
          </a:prstGeom>
          <a:noFill/>
          <a:ln w="9525">
            <a:noFill/>
          </a:ln>
        </p:spPr>
      </p:pic>
    </p:spTree>
  </p:cSld>
  <p:clrMapOvr>
    <a:masterClrMapping/>
  </p:clrMapOvr>
  <p:transition spd="slow" advTm="3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4763"/>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8371" name="文本框 101"/>
          <p:cNvSpPr txBox="1"/>
          <p:nvPr/>
        </p:nvSpPr>
        <p:spPr>
          <a:xfrm>
            <a:off x="854075" y="2320925"/>
            <a:ext cx="5665788" cy="41846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1</a:t>
            </a:r>
            <a:r>
              <a:rPr lang="en-US" altLang="zh-CN" sz="1400">
                <a:latin typeface="Times New Roman" panose="02020603050405020304" charset="0"/>
                <a:ea typeface="微软雅黑" panose="020B0503020204020204" pitchFamily="34" charset="-122"/>
                <a:sym typeface="宋体" panose="02010600030101010101" pitchFamily="2"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-40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 manual zoom</a:t>
            </a:r>
            <a:r>
              <a:rPr lang="zh-CN" altLang="en-US" sz="1400">
                <a:latin typeface="Times New Roman" panose="02020603050405020304" charset="0"/>
                <a:ea typeface="微软雅黑" panose="020B0503020204020204" pitchFamily="34" charset="-122"/>
                <a:sym typeface="宋体" panose="02010600030101010101" pitchFamily="2" charset="-122"/>
              </a:rPr>
              <a:t>，Lens front barrel optional</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LCD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400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669mm</a:t>
            </a:r>
            <a:r>
              <a:rPr lang="zh-CN" altLang="en-US" sz="1400">
                <a:latin typeface="Times New Roman" panose="02020603050405020304" charset="0"/>
                <a:ea typeface="微软雅黑" panose="020B0503020204020204" pitchFamily="34" charset="-122"/>
                <a:sym typeface="宋体" panose="02010600030101010101" pitchFamily="2" charset="-122"/>
              </a:rPr>
              <a:t>*270</a:t>
            </a:r>
            <a:r>
              <a:rPr lang="en-US" altLang="zh-CN" sz="1400">
                <a:latin typeface="Times New Roman" panose="02020603050405020304" charset="0"/>
                <a:ea typeface="微软雅黑" panose="020B0503020204020204" pitchFamily="34" charset="-122"/>
                <a:sym typeface="宋体" panose="02010600030101010101" pitchFamily="2" charset="-122"/>
              </a:rPr>
              <a:t>mm*</a:t>
            </a:r>
            <a:r>
              <a:rPr lang="zh-CN" altLang="en-US" sz="1400">
                <a:latin typeface="Times New Roman" panose="02020603050405020304" charset="0"/>
                <a:ea typeface="微软雅黑" panose="020B0503020204020204" pitchFamily="34" charset="-122"/>
                <a:sym typeface="宋体" panose="02010600030101010101" pitchFamily="2" charset="-122"/>
              </a:rPr>
              <a:t>729mm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rPr>
              <a:t>10.8</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58372" name="文本框 8"/>
          <p:cNvSpPr txBox="1"/>
          <p:nvPr>
            <p:custDataLst>
              <p:tags r:id="rId1"/>
            </p:custDataLst>
          </p:nvPr>
        </p:nvSpPr>
        <p:spPr>
          <a:xfrm>
            <a:off x="4019550" y="966788"/>
            <a:ext cx="3654425"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sym typeface="宋体" panose="02010600030101010101" pitchFamily="2" charset="-122"/>
              </a:rPr>
              <a:t>ZOOM PROFILE SPOT</a:t>
            </a:r>
            <a:endParaRPr lang="en-US" altLang="zh-CN" sz="2400">
              <a:latin typeface="方正粗黑宋简体" panose="02000000000000000000" charset="-122"/>
              <a:ea typeface="方正粗黑宋简体" panose="02000000000000000000" charset="-122"/>
              <a:sym typeface="宋体" panose="02010600030101010101" pitchFamily="2" charset="-122"/>
            </a:endParaRPr>
          </a:p>
        </p:txBody>
      </p:sp>
      <p:sp>
        <p:nvSpPr>
          <p:cNvPr id="58373" name="文本框 18"/>
          <p:cNvSpPr/>
          <p:nvPr>
            <p:custDataLst>
              <p:tags r:id="rId2"/>
            </p:custDataLst>
          </p:nvPr>
        </p:nvSpPr>
        <p:spPr>
          <a:xfrm>
            <a:off x="2820988" y="-1270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58374" name="图片 4"/>
          <p:cNvPicPr>
            <a:picLocks noChangeAspect="1"/>
          </p:cNvPicPr>
          <p:nvPr>
            <p:custDataLst>
              <p:tags r:id="rId3"/>
            </p:custDataLst>
          </p:nvPr>
        </p:nvPicPr>
        <p:blipFill>
          <a:blip r:embed="rId4"/>
          <a:stretch>
            <a:fillRect/>
          </a:stretch>
        </p:blipFill>
        <p:spPr>
          <a:xfrm>
            <a:off x="7966075" y="1427163"/>
            <a:ext cx="2435225" cy="2001837"/>
          </a:xfrm>
          <a:prstGeom prst="rect">
            <a:avLst/>
          </a:prstGeom>
          <a:noFill/>
          <a:ln w="9525">
            <a:noFill/>
          </a:ln>
        </p:spPr>
      </p:pic>
      <p:pic>
        <p:nvPicPr>
          <p:cNvPr id="58375" name="图片 15"/>
          <p:cNvPicPr>
            <a:picLocks noChangeAspect="1"/>
          </p:cNvPicPr>
          <p:nvPr>
            <p:custDataLst>
              <p:tags r:id="rId5"/>
            </p:custDataLst>
          </p:nvPr>
        </p:nvPicPr>
        <p:blipFill>
          <a:blip r:embed="rId6"/>
          <a:stretch>
            <a:fillRect/>
          </a:stretch>
        </p:blipFill>
        <p:spPr>
          <a:xfrm>
            <a:off x="0" y="4763"/>
            <a:ext cx="1889125" cy="750887"/>
          </a:xfrm>
          <a:prstGeom prst="rect">
            <a:avLst/>
          </a:prstGeom>
          <a:noFill/>
          <a:ln w="9525">
            <a:noFill/>
          </a:ln>
        </p:spPr>
      </p:pic>
      <p:sp>
        <p:nvSpPr>
          <p:cNvPr id="58376" name="文本框 1"/>
          <p:cNvSpPr txBox="1"/>
          <p:nvPr>
            <p:custDataLst>
              <p:tags r:id="rId7"/>
            </p:custDataLst>
          </p:nvPr>
        </p:nvSpPr>
        <p:spPr>
          <a:xfrm>
            <a:off x="854075" y="18335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WH-ZPS400W-WW/CW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58377" name="图片 5"/>
          <p:cNvPicPr>
            <a:picLocks noChangeAspect="1"/>
          </p:cNvPicPr>
          <p:nvPr>
            <p:custDataLst>
              <p:tags r:id="rId8"/>
            </p:custDataLst>
          </p:nvPr>
        </p:nvPicPr>
        <p:blipFill>
          <a:blip r:embed="rId9"/>
          <a:stretch>
            <a:fillRect/>
          </a:stretch>
        </p:blipFill>
        <p:spPr>
          <a:xfrm>
            <a:off x="7143750" y="3765550"/>
            <a:ext cx="3792538" cy="2374900"/>
          </a:xfrm>
          <a:prstGeom prst="rect">
            <a:avLst/>
          </a:prstGeom>
          <a:noFill/>
          <a:ln w="9525">
            <a:noFill/>
          </a:ln>
        </p:spPr>
      </p:pic>
    </p:spTree>
  </p:cSld>
  <p:clrMapOvr>
    <a:masterClrMapping/>
  </p:clrMapOvr>
  <p:transition spd="slow" advTm="3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0419" name="文本框 101"/>
          <p:cNvSpPr txBox="1"/>
          <p:nvPr/>
        </p:nvSpPr>
        <p:spPr>
          <a:xfrm>
            <a:off x="854075" y="2201863"/>
            <a:ext cx="5510213" cy="39687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Source：LED500W, RGBAM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CRI: Ra≥95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19-36°, manual </a:t>
            </a:r>
            <a:r>
              <a:rPr lang="en-US" altLang="zh-CN" sz="1400">
                <a:latin typeface="Times New Roman" panose="02020603050405020304" charset="0"/>
                <a:ea typeface="微软雅黑" panose="020B0503020204020204" pitchFamily="34" charset="-122"/>
              </a:rPr>
              <a:t>zoom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11 channel, DMX512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5</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0W, PF≥0.98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heat sink+fan, overheat protection, normal use if reducing led power</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690mm*300mm*221mm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12.15kg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Operaton temperature: -20~+45℃</a:t>
            </a:r>
            <a:endParaRPr lang="zh-CN" altLang="en-US" sz="1400">
              <a:latin typeface="Times New Roman" panose="02020603050405020304" charset="0"/>
              <a:ea typeface="微软雅黑" panose="020B0503020204020204" pitchFamily="34" charset="-122"/>
            </a:endParaRPr>
          </a:p>
        </p:txBody>
      </p:sp>
      <p:sp>
        <p:nvSpPr>
          <p:cNvPr id="60420" name="文本框 8"/>
          <p:cNvSpPr txBox="1"/>
          <p:nvPr>
            <p:custDataLst>
              <p:tags r:id="rId1"/>
            </p:custDataLst>
          </p:nvPr>
        </p:nvSpPr>
        <p:spPr>
          <a:xfrm>
            <a:off x="3584575" y="933450"/>
            <a:ext cx="5022850"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ZOOM COLOR PROFILE SPOT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60421" name="文本框 18"/>
          <p:cNvSpPr/>
          <p:nvPr>
            <p:custDataLst>
              <p:tags r:id="rId2"/>
            </p:custDataLst>
          </p:nvPr>
        </p:nvSpPr>
        <p:spPr>
          <a:xfrm>
            <a:off x="3489325" y="0"/>
            <a:ext cx="59550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Museum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60422" name="图片 41"/>
          <p:cNvPicPr>
            <a:picLocks noChangeAspect="1"/>
          </p:cNvPicPr>
          <p:nvPr>
            <p:custDataLst>
              <p:tags r:id="rId3"/>
            </p:custDataLst>
          </p:nvPr>
        </p:nvPicPr>
        <p:blipFill>
          <a:blip r:embed="rId4"/>
          <a:stretch>
            <a:fillRect/>
          </a:stretch>
        </p:blipFill>
        <p:spPr>
          <a:xfrm>
            <a:off x="8148638" y="1393825"/>
            <a:ext cx="2921000" cy="2027238"/>
          </a:xfrm>
          <a:prstGeom prst="rect">
            <a:avLst/>
          </a:prstGeom>
          <a:noFill/>
          <a:ln w="9525">
            <a:noFill/>
          </a:ln>
        </p:spPr>
      </p:pic>
      <p:pic>
        <p:nvPicPr>
          <p:cNvPr id="60423" name="图片 116"/>
          <p:cNvPicPr>
            <a:picLocks noChangeAspect="1"/>
          </p:cNvPicPr>
          <p:nvPr>
            <p:custDataLst>
              <p:tags r:id="rId5"/>
            </p:custDataLst>
          </p:nvPr>
        </p:nvPicPr>
        <p:blipFill>
          <a:blip r:embed="rId6"/>
          <a:stretch>
            <a:fillRect/>
          </a:stretch>
        </p:blipFill>
        <p:spPr>
          <a:xfrm>
            <a:off x="0" y="-3175"/>
            <a:ext cx="1889125" cy="750888"/>
          </a:xfrm>
          <a:prstGeom prst="rect">
            <a:avLst/>
          </a:prstGeom>
          <a:noFill/>
          <a:ln w="9525">
            <a:noFill/>
          </a:ln>
        </p:spPr>
      </p:pic>
      <p:sp>
        <p:nvSpPr>
          <p:cNvPr id="60424" name="文本框 1"/>
          <p:cNvSpPr txBox="1"/>
          <p:nvPr>
            <p:custDataLst>
              <p:tags r:id="rId7"/>
            </p:custDataLst>
          </p:nvPr>
        </p:nvSpPr>
        <p:spPr>
          <a:xfrm>
            <a:off x="854075" y="183356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WH-ZPS500W-RGBAM</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60425" name="图片 3"/>
          <p:cNvPicPr/>
          <p:nvPr>
            <p:custDataLst>
              <p:tags r:id="rId8"/>
            </p:custDataLst>
          </p:nvPr>
        </p:nvPicPr>
        <p:blipFill>
          <a:blip r:embed="rId9"/>
          <a:srcRect l="4305" t="8653" r="2911" b="1962"/>
          <a:stretch>
            <a:fillRect/>
          </a:stretch>
        </p:blipFill>
        <p:spPr>
          <a:xfrm>
            <a:off x="8027988" y="4079875"/>
            <a:ext cx="3773487" cy="2470150"/>
          </a:xfrm>
          <a:prstGeom prst="rect">
            <a:avLst/>
          </a:prstGeom>
          <a:noFill/>
          <a:ln w="9525">
            <a:noFill/>
          </a:ln>
        </p:spPr>
      </p:pic>
    </p:spTree>
  </p:cSld>
  <p:clrMapOvr>
    <a:masterClrMapping/>
  </p:clrMapOvr>
  <p:transition spd="slow"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78013" y="1588"/>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71" name="文本框 8"/>
          <p:cNvSpPr txBox="1"/>
          <p:nvPr>
            <p:custDataLst>
              <p:tags r:id="rId1"/>
            </p:custDataLst>
          </p:nvPr>
        </p:nvSpPr>
        <p:spPr>
          <a:xfrm>
            <a:off x="650875" y="1582738"/>
            <a:ext cx="299720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rPr>
              <a:t>WH-ZPS30W-WW/CW</a:t>
            </a:r>
            <a:endParaRPr lang="en-US" altLang="zh-CN" b="1">
              <a:latin typeface="Times New Roman" panose="02020603050405020304" charset="0"/>
              <a:ea typeface="方正粗黑宋简体" panose="02000000000000000000" charset="-122"/>
            </a:endParaRPr>
          </a:p>
        </p:txBody>
      </p:sp>
      <p:sp>
        <p:nvSpPr>
          <p:cNvPr id="7172" name="文本框 3"/>
          <p:cNvSpPr txBox="1"/>
          <p:nvPr/>
        </p:nvSpPr>
        <p:spPr>
          <a:xfrm>
            <a:off x="650875" y="1951038"/>
            <a:ext cx="5184775" cy="3322637"/>
          </a:xfrm>
          <a:prstGeom prst="rect">
            <a:avLst/>
          </a:prstGeom>
          <a:noFill/>
          <a:ln w="9525">
            <a:noFill/>
          </a:ln>
        </p:spPr>
        <p:txBody>
          <a:bodyPr wrap="square" anchor="t" anchorCtr="0">
            <a:spAutoFit/>
          </a:bodyPr>
          <a:p>
            <a:r>
              <a:rPr lang="zh-CN" altLang="zh-CN" sz="1400">
                <a:latin typeface="Times New Roman" panose="02020603050405020304" charset="0"/>
                <a:ea typeface="微软雅黑" panose="020B0503020204020204" pitchFamily="34" charset="-122"/>
                <a:sym typeface="宋体" panose="02010600030101010101" pitchFamily="2" charset="-122"/>
              </a:rPr>
              <a:t>Light Source：LED30W</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rPr>
              <a:t>Color Temperature:</a:t>
            </a:r>
            <a:r>
              <a:rPr lang="zh-CN"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CRI: Ra≥90   </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Dimming curve: 4 options, from 1 to 4 (default 3)</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Beam Angle: 15°-32°, manual </a:t>
            </a:r>
            <a:r>
              <a:rPr lang="en-US" altLang="zh-CN" sz="1400">
                <a:latin typeface="Times New Roman" panose="02020603050405020304" charset="0"/>
                <a:ea typeface="微软雅黑" panose="020B0503020204020204" pitchFamily="34" charset="-122"/>
              </a:rPr>
              <a:t>zoom.</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Lens: double glued lens, clear spot edge </a:t>
            </a:r>
            <a:r>
              <a:rPr lang="en-US" altLang="zh-CN" sz="1400">
                <a:latin typeface="Times New Roman" panose="02020603050405020304" charset="0"/>
                <a:ea typeface="微软雅黑" panose="020B0503020204020204" pitchFamily="34" charset="-122"/>
              </a:rPr>
              <a:t>.</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3 channel,  DMX512, automatic control mode, master/slave mode</a:t>
            </a:r>
            <a:r>
              <a:rPr lang="en-US" altLang="zh-CN" sz="1400">
                <a:latin typeface="Times New Roman" panose="02020603050405020304" charset="0"/>
                <a:ea typeface="微软雅黑" panose="020B0503020204020204" pitchFamily="34" charset="-122"/>
              </a:rPr>
              <a:t>.</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OLED</a:t>
            </a:r>
            <a:r>
              <a:rPr lang="en-US" altLang="zh-CN" sz="1400">
                <a:latin typeface="Times New Roman" panose="02020603050405020304" charset="0"/>
                <a:ea typeface="微软雅黑" panose="020B0503020204020204" pitchFamily="34" charset="-122"/>
              </a:rPr>
              <a:t> screen</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Cooling system: AL1050 aluminum</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Input Power: 30W</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Size: 285.4mm*ф75mm</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Net weight: 2.13kg</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IP: 20</a:t>
            </a:r>
            <a:endParaRPr lang="zh-CN" altLang="zh-CN" sz="1400">
              <a:latin typeface="Times New Roman" panose="02020603050405020304" charset="0"/>
              <a:ea typeface="微软雅黑" panose="020B0503020204020204" pitchFamily="34" charset="-122"/>
              <a:sym typeface="宋体" panose="02010600030101010101" pitchFamily="2" charset="-122"/>
            </a:endParaRPr>
          </a:p>
          <a:p>
            <a:r>
              <a:rPr lang="zh-CN" altLang="zh-CN" sz="1400">
                <a:latin typeface="Times New Roman" panose="02020603050405020304" charset="0"/>
                <a:ea typeface="微软雅黑" panose="020B0503020204020204" pitchFamily="34" charset="-122"/>
                <a:sym typeface="宋体" panose="02010600030101010101" pitchFamily="2" charset="-122"/>
              </a:rPr>
              <a:t>Operaton temperature: -30~+40℃</a:t>
            </a:r>
            <a:endParaRPr lang="zh-CN" altLang="zh-CN" sz="1400">
              <a:latin typeface="Times New Roman" panose="02020603050405020304" charset="0"/>
              <a:ea typeface="微软雅黑" panose="020B0503020204020204" pitchFamily="34" charset="-122"/>
              <a:sym typeface="宋体" panose="02010600030101010101" pitchFamily="2" charset="-122"/>
            </a:endParaRPr>
          </a:p>
        </p:txBody>
      </p:sp>
      <p:pic>
        <p:nvPicPr>
          <p:cNvPr id="7173" name="图片 1"/>
          <p:cNvPicPr>
            <a:picLocks noChangeAspect="1"/>
          </p:cNvPicPr>
          <p:nvPr>
            <p:custDataLst>
              <p:tags r:id="rId2"/>
            </p:custDataLst>
          </p:nvPr>
        </p:nvPicPr>
        <p:blipFill>
          <a:blip r:embed="rId3"/>
          <a:stretch>
            <a:fillRect/>
          </a:stretch>
        </p:blipFill>
        <p:spPr>
          <a:xfrm rot="-3577074">
            <a:off x="7529513" y="930275"/>
            <a:ext cx="2038350" cy="2827338"/>
          </a:xfrm>
          <a:prstGeom prst="rect">
            <a:avLst/>
          </a:prstGeom>
          <a:noFill/>
          <a:ln w="9525">
            <a:noFill/>
          </a:ln>
        </p:spPr>
      </p:pic>
      <p:pic>
        <p:nvPicPr>
          <p:cNvPr id="7174"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7175" name="文本框 18"/>
          <p:cNvSpPr/>
          <p:nvPr>
            <p:custDataLst>
              <p:tags r:id="rId6"/>
            </p:custDataLst>
          </p:nvPr>
        </p:nvSpPr>
        <p:spPr>
          <a:xfrm>
            <a:off x="2997200" y="-7937"/>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endParaRPr>
          </a:p>
        </p:txBody>
      </p:sp>
      <p:sp>
        <p:nvSpPr>
          <p:cNvPr id="7176" name="文本框 1"/>
          <p:cNvSpPr txBox="1"/>
          <p:nvPr/>
        </p:nvSpPr>
        <p:spPr>
          <a:xfrm>
            <a:off x="2997200" y="1001713"/>
            <a:ext cx="4699000"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rPr>
              <a:t>ZOOM PROFILE SPOT</a:t>
            </a:r>
            <a:endParaRPr lang="en-US" altLang="en-US" sz="2400" b="1">
              <a:latin typeface="Times New Roman" panose="02020603050405020304" charset="0"/>
              <a:ea typeface="方正粗黑宋简体" panose="02000000000000000000" charset="-122"/>
            </a:endParaRPr>
          </a:p>
        </p:txBody>
      </p:sp>
      <p:pic>
        <p:nvPicPr>
          <p:cNvPr id="7177" name="图片 5"/>
          <p:cNvPicPr>
            <a:picLocks noChangeAspect="1"/>
          </p:cNvPicPr>
          <p:nvPr/>
        </p:nvPicPr>
        <p:blipFill>
          <a:blip r:embed="rId7"/>
          <a:stretch>
            <a:fillRect/>
          </a:stretch>
        </p:blipFill>
        <p:spPr>
          <a:xfrm>
            <a:off x="6815138" y="3306763"/>
            <a:ext cx="4373562" cy="3382962"/>
          </a:xfrm>
          <a:prstGeom prst="rect">
            <a:avLst/>
          </a:prstGeom>
          <a:noFill/>
          <a:ln w="9525">
            <a:noFill/>
          </a:ln>
        </p:spPr>
      </p:pic>
    </p:spTree>
  </p:cSld>
  <p:clrMapOvr>
    <a:masterClrMapping/>
  </p:clrMapOvr>
  <p:transition spd="slow" advTm="3000">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62467" name="图片 5"/>
          <p:cNvPicPr>
            <a:picLocks noChangeAspect="1"/>
          </p:cNvPicPr>
          <p:nvPr>
            <p:custDataLst>
              <p:tags r:id="rId1"/>
            </p:custDataLst>
          </p:nvPr>
        </p:nvPicPr>
        <p:blipFill>
          <a:blip r:embed="rId2"/>
          <a:stretch>
            <a:fillRect/>
          </a:stretch>
        </p:blipFill>
        <p:spPr>
          <a:xfrm flipH="1">
            <a:off x="8267700" y="993775"/>
            <a:ext cx="2414588" cy="2149475"/>
          </a:xfrm>
          <a:prstGeom prst="rect">
            <a:avLst/>
          </a:prstGeom>
          <a:noFill/>
          <a:ln w="9525">
            <a:noFill/>
          </a:ln>
        </p:spPr>
      </p:pic>
      <p:sp>
        <p:nvSpPr>
          <p:cNvPr id="62468" name="文本框 5"/>
          <p:cNvSpPr txBox="1"/>
          <p:nvPr/>
        </p:nvSpPr>
        <p:spPr>
          <a:xfrm>
            <a:off x="712788" y="2016125"/>
            <a:ext cx="6178550" cy="44005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0W</a:t>
            </a:r>
            <a:r>
              <a:rPr lang="en-US" altLang="zh-CN" sz="1400">
                <a:latin typeface="Times New Roman" panose="02020603050405020304" charset="0"/>
                <a:ea typeface="微软雅黑" panose="020B0503020204020204" pitchFamily="34" charset="-122"/>
                <a:sym typeface="宋体" panose="02010600030101010101" pitchFamily="2" charset="-122"/>
              </a:rPr>
              <a:t>/300W</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3200K±5%</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a:t>
            </a:r>
            <a:r>
              <a:rPr lang="en-US" altLang="zh-CN" sz="1400">
                <a:latin typeface="Times New Roman" panose="02020603050405020304" charset="0"/>
                <a:ea typeface="微软雅黑" panose="020B0503020204020204" pitchFamily="34" charset="-122"/>
                <a:sym typeface="宋体" panose="02010600030101010101" pitchFamily="2" charset="-122"/>
              </a:rPr>
              <a:t>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15</a:t>
            </a:r>
            <a:r>
              <a:rPr lang="zh-CN" altLang="en-US" sz="1400">
                <a:latin typeface="Times New Roman" panose="02020603050405020304" charset="0"/>
                <a:ea typeface="微软雅黑" panose="020B0503020204020204" pitchFamily="34" charset="-122"/>
                <a:sym typeface="宋体" panose="02010600030101010101" pitchFamily="2" charset="-122"/>
              </a:rPr>
              <a:t>°-5</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rPr>
              <a:t>Stroboscopic effect :25 times/</a:t>
            </a:r>
            <a:r>
              <a:rPr lang="en-US" altLang="zh-CN" sz="1400">
                <a:latin typeface="Times New Roman" panose="02020603050405020304" charset="0"/>
                <a:ea typeface="微软雅黑" panose="020B0503020204020204" pitchFamily="34" charset="-122"/>
              </a:rPr>
              <a:t>sec,</a:t>
            </a:r>
            <a:r>
              <a:rPr lang="zh-CN" altLang="en-US" sz="1400">
                <a:latin typeface="Times New Roman" panose="02020603050405020304" charset="0"/>
                <a:ea typeface="微软雅黑" panose="020B0503020204020204" pitchFamily="34" charset="-122"/>
              </a:rPr>
              <a:t> high-speed stroboscopic effect, speed adjustable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2 channel, DMX512 l,</a:t>
            </a:r>
            <a:r>
              <a:rPr lang="en-US" altLang="zh-CN" sz="1400">
                <a:latin typeface="Times New Roman" panose="02020603050405020304" charset="0"/>
                <a:ea typeface="微软雅黑" panose="020B0503020204020204" pitchFamily="34" charset="-122"/>
                <a:sym typeface="宋体" panose="02010600030101010101" pitchFamily="2" charset="-122"/>
              </a:rPr>
              <a:t> automatic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LCD</a:t>
            </a:r>
            <a:r>
              <a:rPr lang="zh-CN" altLang="en-US" sz="1400">
                <a:latin typeface="Times New Roman" panose="02020603050405020304" charset="0"/>
                <a:ea typeface="微软雅黑" panose="020B0503020204020204" pitchFamily="34" charset="-122"/>
                <a:sym typeface="宋体" panose="02010600030101010101" pitchFamily="2" charset="-122"/>
              </a:rPr>
              <a:t>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PWM switching power supply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 </a:t>
            </a:r>
            <a:r>
              <a:rPr lang="en-US" altLang="zh-CN" sz="1400">
                <a:latin typeface="Times New Roman" panose="02020603050405020304" charset="0"/>
                <a:ea typeface="微软雅黑" panose="020B0503020204020204" pitchFamily="34" charset="-122"/>
                <a:sym typeface="宋体" panose="02010600030101010101" pitchFamily="2" charset="-122"/>
              </a:rPr>
              <a:t>/300W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2</a:t>
            </a:r>
            <a:r>
              <a:rPr lang="en-US" altLang="zh-CN" sz="1400">
                <a:latin typeface="Times New Roman" panose="02020603050405020304" charset="0"/>
                <a:ea typeface="微软雅黑" panose="020B0503020204020204" pitchFamily="34" charset="-122"/>
                <a:sym typeface="宋体" panose="02010600030101010101" pitchFamily="2" charset="-122"/>
              </a:rPr>
              <a:t>50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520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*450mm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11</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62469" name="文本框 9"/>
          <p:cNvSpPr txBox="1"/>
          <p:nvPr/>
        </p:nvSpPr>
        <p:spPr>
          <a:xfrm>
            <a:off x="3857625" y="803275"/>
            <a:ext cx="3892550" cy="644525"/>
          </a:xfrm>
          <a:prstGeom prst="rect">
            <a:avLst/>
          </a:prstGeom>
          <a:noFill/>
          <a:ln w="9525">
            <a:noFill/>
          </a:ln>
        </p:spPr>
        <p:txBody>
          <a:bodyPr wrap="square" anchor="t" anchorCtr="0">
            <a:spAutoFit/>
          </a:bodyPr>
          <a:p>
            <a:pPr>
              <a:lnSpc>
                <a:spcPct val="150000"/>
              </a:lnSpc>
            </a:pPr>
            <a:r>
              <a:rPr lang="en-US" altLang="zh-CN" sz="2400" b="1">
                <a:latin typeface="Times New Roman" panose="02020603050405020304" charset="0"/>
                <a:ea typeface="方正粗黑宋简体" panose="02000000000000000000" charset="-122"/>
                <a:sym typeface="宋体" panose="02010600030101010101" pitchFamily="2" charset="-122"/>
              </a:rPr>
              <a:t>ZOOM </a:t>
            </a:r>
            <a:r>
              <a:rPr lang="zh-CN" altLang="en-US" sz="2400" b="1">
                <a:latin typeface="Times New Roman" panose="02020603050405020304" charset="0"/>
                <a:ea typeface="方正粗黑宋简体" panose="02000000000000000000" charset="-122"/>
                <a:sym typeface="宋体" panose="02010600030101010101" pitchFamily="2" charset="-122"/>
              </a:rPr>
              <a:t>F</a:t>
            </a:r>
            <a:r>
              <a:rPr lang="en-US" altLang="zh-CN" sz="2400" b="1">
                <a:latin typeface="Times New Roman" panose="02020603050405020304" charset="0"/>
                <a:ea typeface="方正粗黑宋简体" panose="02000000000000000000" charset="-122"/>
                <a:sym typeface="宋体" panose="02010600030101010101" pitchFamily="2" charset="-122"/>
              </a:rPr>
              <a:t>RESNEL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62470" name="文本框 18"/>
          <p:cNvSpPr/>
          <p:nvPr>
            <p:custDataLst>
              <p:tags r:id="rId3"/>
            </p:custDataLst>
          </p:nvPr>
        </p:nvSpPr>
        <p:spPr>
          <a:xfrm>
            <a:off x="2933700" y="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62471"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62472" name="文本框 1"/>
          <p:cNvSpPr txBox="1"/>
          <p:nvPr>
            <p:custDataLst>
              <p:tags r:id="rId6"/>
            </p:custDataLst>
          </p:nvPr>
        </p:nvSpPr>
        <p:spPr>
          <a:xfrm>
            <a:off x="712788" y="1447800"/>
            <a:ext cx="3003550" cy="922338"/>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WH-ZFL200W-WW</a:t>
            </a:r>
            <a:endParaRPr lang="en-US" altLang="zh-CN" b="1">
              <a:latin typeface="Times New Roman" panose="02020603050405020304" charset="0"/>
              <a:ea typeface="方正粗黑宋简体" panose="02000000000000000000" charset="-122"/>
              <a:sym typeface="宋体" panose="02010600030101010101" pitchFamily="2" charset="-122"/>
            </a:endParaRPr>
          </a:p>
          <a:p>
            <a:r>
              <a:rPr lang="en-US" altLang="zh-CN" b="1">
                <a:latin typeface="Times New Roman" panose="02020603050405020304" charset="0"/>
                <a:ea typeface="方正粗黑宋简体" panose="02000000000000000000" charset="-122"/>
                <a:sym typeface="宋体" panose="02010600030101010101" pitchFamily="2" charset="-122"/>
              </a:rPr>
              <a:t>WH-ZFL300W-WW</a:t>
            </a:r>
            <a:endParaRPr lang="en-US" altLang="zh-CN" b="1">
              <a:latin typeface="Times New Roman" panose="02020603050405020304" charset="0"/>
              <a:ea typeface="方正粗黑宋简体" panose="02000000000000000000" charset="-122"/>
              <a:sym typeface="宋体" panose="02010600030101010101" pitchFamily="2" charset="-122"/>
            </a:endParaRPr>
          </a:p>
          <a:p>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62473" name="图片 7" descr="t0199ce3ee83a2d4670"/>
          <p:cNvPicPr>
            <a:picLocks noChangeAspect="1"/>
          </p:cNvPicPr>
          <p:nvPr>
            <p:custDataLst>
              <p:tags r:id="rId7"/>
            </p:custDataLst>
          </p:nvPr>
        </p:nvPicPr>
        <p:blipFill>
          <a:blip r:embed="rId8"/>
          <a:stretch>
            <a:fillRect/>
          </a:stretch>
        </p:blipFill>
        <p:spPr>
          <a:xfrm>
            <a:off x="7531100" y="3517900"/>
            <a:ext cx="4024313" cy="2681288"/>
          </a:xfrm>
          <a:prstGeom prst="rect">
            <a:avLst/>
          </a:prstGeom>
          <a:noFill/>
          <a:ln w="9525">
            <a:noFill/>
          </a:ln>
        </p:spPr>
      </p:pic>
    </p:spTree>
  </p:cSld>
  <p:clrMapOvr>
    <a:masterClrMapping/>
  </p:clrMapOvr>
  <p:transition spd="slow" advTm="3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4515"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64516" name="文本框 5"/>
          <p:cNvSpPr txBox="1"/>
          <p:nvPr/>
        </p:nvSpPr>
        <p:spPr>
          <a:xfrm>
            <a:off x="757238" y="1776413"/>
            <a:ext cx="5338762" cy="4614862"/>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rPr>
              <a:t>288pcs*0.5W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Colore Temperature: </a:t>
            </a:r>
            <a:r>
              <a:rPr lang="zh-CN" altLang="en-US" sz="1400">
                <a:latin typeface="Times New Roman" panose="02020603050405020304" charset="0"/>
                <a:ea typeface="微软雅黑" panose="020B0503020204020204" pitchFamily="34" charset="-122"/>
                <a:sym typeface="宋体" panose="02010600030101010101" pitchFamily="2" charset="-122"/>
              </a:rPr>
              <a:t>3200K</a:t>
            </a:r>
            <a:r>
              <a:rPr lang="en-US" altLang="zh-CN" sz="1400">
                <a:latin typeface="Times New Roman" panose="02020603050405020304" charset="0"/>
                <a:ea typeface="微软雅黑" panose="020B0503020204020204" pitchFamily="34" charset="-122"/>
                <a:sym typeface="宋体" panose="02010600030101010101" pitchFamily="2" charset="-122"/>
              </a:rPr>
              <a:t>\5600K</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90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4</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built-in lighting effect program, can be run synchronously out of the controller</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LED</a:t>
            </a:r>
            <a:r>
              <a:rPr lang="zh-CN" altLang="en-US" sz="1400">
                <a:latin typeface="Times New Roman" panose="02020603050405020304" charset="0"/>
                <a:ea typeface="微软雅黑" panose="020B0503020204020204" pitchFamily="34" charset="-122"/>
                <a:sym typeface="宋体" panose="02010600030101010101" pitchFamily="2" charset="-122"/>
              </a:rPr>
              <a:t> screen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and intelligent fan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100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570mm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366mm*117</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64517" name="文本框 9"/>
          <p:cNvSpPr txBox="1"/>
          <p:nvPr/>
        </p:nvSpPr>
        <p:spPr>
          <a:xfrm>
            <a:off x="3760788" y="771525"/>
            <a:ext cx="4264025" cy="463550"/>
          </a:xfrm>
          <a:prstGeom prst="rect">
            <a:avLst/>
          </a:prstGeom>
          <a:noFill/>
          <a:ln w="9525">
            <a:noFill/>
          </a:ln>
        </p:spPr>
        <p:txBody>
          <a:bodyPr wrap="square" anchor="t" anchorCtr="0"/>
          <a:p>
            <a:pPr>
              <a:lnSpc>
                <a:spcPct val="150000"/>
              </a:lnSpc>
            </a:pPr>
            <a:r>
              <a:rPr lang="zh-CN" altLang="zh-CN" sz="2800" b="1">
                <a:latin typeface="Times New Roman" panose="02020603050405020304" charset="0"/>
                <a:ea typeface="方正粗黑宋简体" panose="02000000000000000000" charset="-122"/>
                <a:sym typeface="宋体" panose="02010600030101010101" pitchFamily="2" charset="-122"/>
              </a:rPr>
              <a:t>Embedded</a:t>
            </a:r>
            <a:r>
              <a:rPr lang="en-US" altLang="zh-CN" sz="2800" b="1">
                <a:latin typeface="Times New Roman" panose="02020603050405020304" charset="0"/>
                <a:ea typeface="方正粗黑宋简体" panose="02000000000000000000" charset="-122"/>
              </a:rPr>
              <a:t> Panel Light</a:t>
            </a:r>
            <a:endParaRPr lang="en-US" altLang="zh-CN" sz="2800" b="1">
              <a:latin typeface="Times New Roman" panose="02020603050405020304" charset="0"/>
              <a:ea typeface="方正粗黑宋简体" panose="02000000000000000000" charset="-122"/>
            </a:endParaRPr>
          </a:p>
        </p:txBody>
      </p:sp>
      <p:sp>
        <p:nvSpPr>
          <p:cNvPr id="64518" name="文本框 18"/>
          <p:cNvSpPr/>
          <p:nvPr>
            <p:custDataLst>
              <p:tags r:id="rId2"/>
            </p:custDataLst>
          </p:nvPr>
        </p:nvSpPr>
        <p:spPr>
          <a:xfrm>
            <a:off x="2762250" y="4763"/>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64519" name="图片 3"/>
          <p:cNvPicPr>
            <a:picLocks noChangeAspect="1"/>
          </p:cNvPicPr>
          <p:nvPr>
            <p:custDataLst>
              <p:tags r:id="rId3"/>
            </p:custDataLst>
          </p:nvPr>
        </p:nvPicPr>
        <p:blipFill>
          <a:blip r:embed="rId4"/>
          <a:stretch>
            <a:fillRect/>
          </a:stretch>
        </p:blipFill>
        <p:spPr>
          <a:xfrm>
            <a:off x="6370638" y="1973263"/>
            <a:ext cx="5224462" cy="3546475"/>
          </a:xfrm>
          <a:prstGeom prst="rect">
            <a:avLst/>
          </a:prstGeom>
          <a:noFill/>
          <a:ln w="9525">
            <a:noFill/>
          </a:ln>
        </p:spPr>
      </p:pic>
      <p:pic>
        <p:nvPicPr>
          <p:cNvPr id="64520" name="图片 116"/>
          <p:cNvPicPr>
            <a:picLocks noChangeAspect="1"/>
          </p:cNvPicPr>
          <p:nvPr>
            <p:custDataLst>
              <p:tags r:id="rId5"/>
            </p:custDataLst>
          </p:nvPr>
        </p:nvPicPr>
        <p:blipFill>
          <a:blip r:embed="rId6"/>
          <a:stretch>
            <a:fillRect/>
          </a:stretch>
        </p:blipFill>
        <p:spPr>
          <a:xfrm>
            <a:off x="0" y="-3175"/>
            <a:ext cx="1889125" cy="750888"/>
          </a:xfrm>
          <a:prstGeom prst="rect">
            <a:avLst/>
          </a:prstGeom>
          <a:noFill/>
          <a:ln w="9525">
            <a:noFill/>
          </a:ln>
        </p:spPr>
      </p:pic>
      <p:sp>
        <p:nvSpPr>
          <p:cNvPr id="64521" name="文本框 1"/>
          <p:cNvSpPr txBox="1"/>
          <p:nvPr>
            <p:custDataLst>
              <p:tags r:id="rId7"/>
            </p:custDataLst>
          </p:nvPr>
        </p:nvSpPr>
        <p:spPr>
          <a:xfrm>
            <a:off x="757238" y="144621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WH-PL100W-WW/CW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6563"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66564" name="文本框 5"/>
          <p:cNvSpPr txBox="1"/>
          <p:nvPr/>
        </p:nvSpPr>
        <p:spPr>
          <a:xfrm>
            <a:off x="757238" y="1814513"/>
            <a:ext cx="5734050" cy="44005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432</a:t>
            </a:r>
            <a:r>
              <a:rPr lang="en-US" altLang="zh-CN" sz="1400">
                <a:latin typeface="Times New Roman" panose="02020603050405020304" charset="0"/>
                <a:ea typeface="微软雅黑" panose="020B0503020204020204" pitchFamily="34" charset="-122"/>
              </a:rPr>
              <a:t>pcs</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Colore Temperature: </a:t>
            </a:r>
            <a:r>
              <a:rPr lang="zh-CN" altLang="en-US" sz="1400">
                <a:latin typeface="Times New Roman" panose="02020603050405020304" charset="0"/>
                <a:ea typeface="微软雅黑" panose="020B0503020204020204" pitchFamily="34" charset="-122"/>
                <a:sym typeface="宋体" panose="02010600030101010101" pitchFamily="2" charset="-122"/>
              </a:rPr>
              <a:t>3200K</a:t>
            </a:r>
            <a:r>
              <a:rPr lang="en-US" altLang="zh-CN" sz="1400">
                <a:latin typeface="Times New Roman" panose="02020603050405020304" charset="0"/>
                <a:ea typeface="微软雅黑" panose="020B0503020204020204" pitchFamily="34" charset="-122"/>
                <a:sym typeface="宋体" panose="02010600030101010101" pitchFamily="2" charset="-122"/>
              </a:rPr>
              <a:t>\5600K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Stroboscopic effect :</a:t>
            </a:r>
            <a:r>
              <a:rPr lang="en-US" altLang="zh-CN" sz="1400">
                <a:latin typeface="Times New Roman" panose="02020603050405020304" charset="0"/>
                <a:ea typeface="微软雅黑" panose="020B0503020204020204" pitchFamily="34" charset="-122"/>
                <a:sym typeface="宋体" panose="02010600030101010101" pitchFamily="2" charset="-122"/>
              </a:rPr>
              <a:t>0-20HZ</a:t>
            </a:r>
            <a:r>
              <a:rPr lang="zh-CN" altLang="en-US" sz="1400">
                <a:latin typeface="Times New Roman" panose="02020603050405020304" charset="0"/>
                <a:ea typeface="微软雅黑" panose="020B0503020204020204" pitchFamily="34" charset="-122"/>
                <a:sym typeface="宋体" panose="02010600030101010101" pitchFamily="2" charset="-122"/>
              </a:rPr>
              <a:t> high-spee</a:t>
            </a:r>
            <a:r>
              <a:rPr lang="en-US" altLang="zh-CN" sz="1400">
                <a:latin typeface="Times New Roman" panose="02020603050405020304" charset="0"/>
                <a:ea typeface="微软雅黑" panose="020B0503020204020204" pitchFamily="34" charset="-122"/>
                <a:sym typeface="宋体" panose="02010600030101010101" pitchFamily="2" charset="-122"/>
              </a:rPr>
              <a:t>d</a:t>
            </a:r>
            <a:r>
              <a:rPr lang="zh-CN" altLang="en-US" sz="1400">
                <a:latin typeface="Times New Roman" panose="02020603050405020304" charset="0"/>
                <a:ea typeface="微软雅黑" panose="020B0503020204020204" pitchFamily="34" charset="-122"/>
                <a:sym typeface="宋体" panose="02010600030101010101" pitchFamily="2" charset="-122"/>
              </a:rPr>
              <a:t> stroboscopic effect, speed adjustable</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2/6</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built-in lighting effect program, can be run synchronously out of the controller</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LED screen</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and intelligent fan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590mm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290mm*100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rPr>
              <a:t>.5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66565" name="文本框 9"/>
          <p:cNvSpPr txBox="1"/>
          <p:nvPr/>
        </p:nvSpPr>
        <p:spPr>
          <a:xfrm>
            <a:off x="4679950" y="866775"/>
            <a:ext cx="4022725" cy="644525"/>
          </a:xfrm>
          <a:prstGeom prst="rect">
            <a:avLst/>
          </a:prstGeom>
          <a:noFill/>
          <a:ln w="9525">
            <a:noFill/>
          </a:ln>
        </p:spPr>
        <p:txBody>
          <a:bodyPr wrap="square" anchor="t" anchorCtr="0">
            <a:spAutoFit/>
          </a:bodyPr>
          <a:p>
            <a:pPr>
              <a:lnSpc>
                <a:spcPct val="150000"/>
              </a:lnSpc>
            </a:pPr>
            <a:r>
              <a:rPr lang="en-US" altLang="zh-CN" sz="2400" b="1">
                <a:latin typeface="Times New Roman" panose="02020603050405020304" charset="0"/>
                <a:ea typeface="方正粗黑宋简体" panose="02000000000000000000" charset="-122"/>
              </a:rPr>
              <a:t>Soft Panel Light</a:t>
            </a:r>
            <a:endParaRPr lang="en-US" altLang="zh-CN" sz="2400" b="1">
              <a:latin typeface="Times New Roman" panose="02020603050405020304" charset="0"/>
              <a:ea typeface="方正粗黑宋简体" panose="02000000000000000000" charset="-122"/>
            </a:endParaRPr>
          </a:p>
        </p:txBody>
      </p:sp>
      <p:sp>
        <p:nvSpPr>
          <p:cNvPr id="66566" name="文本框 18"/>
          <p:cNvSpPr/>
          <p:nvPr>
            <p:custDataLst>
              <p:tags r:id="rId2"/>
            </p:custDataLst>
          </p:nvPr>
        </p:nvSpPr>
        <p:spPr>
          <a:xfrm>
            <a:off x="2933700" y="-1270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66567" name="图片 4"/>
          <p:cNvPicPr>
            <a:picLocks noChangeAspect="1"/>
          </p:cNvPicPr>
          <p:nvPr>
            <p:custDataLst>
              <p:tags r:id="rId3"/>
            </p:custDataLst>
          </p:nvPr>
        </p:nvPicPr>
        <p:blipFill>
          <a:blip r:embed="rId4"/>
          <a:stretch>
            <a:fillRect/>
          </a:stretch>
        </p:blipFill>
        <p:spPr>
          <a:xfrm>
            <a:off x="6624638" y="1984375"/>
            <a:ext cx="4729162" cy="3263900"/>
          </a:xfrm>
          <a:prstGeom prst="rect">
            <a:avLst/>
          </a:prstGeom>
          <a:noFill/>
          <a:ln w="9525">
            <a:noFill/>
          </a:ln>
        </p:spPr>
      </p:pic>
      <p:pic>
        <p:nvPicPr>
          <p:cNvPr id="66568" name="图片 116"/>
          <p:cNvPicPr>
            <a:picLocks noChangeAspect="1"/>
          </p:cNvPicPr>
          <p:nvPr>
            <p:custDataLst>
              <p:tags r:id="rId5"/>
            </p:custDataLst>
          </p:nvPr>
        </p:nvPicPr>
        <p:blipFill>
          <a:blip r:embed="rId6"/>
          <a:stretch>
            <a:fillRect/>
          </a:stretch>
        </p:blipFill>
        <p:spPr>
          <a:xfrm>
            <a:off x="0" y="-3175"/>
            <a:ext cx="1889125" cy="750888"/>
          </a:xfrm>
          <a:prstGeom prst="rect">
            <a:avLst/>
          </a:prstGeom>
          <a:noFill/>
          <a:ln w="9525">
            <a:noFill/>
          </a:ln>
        </p:spPr>
      </p:pic>
      <p:sp>
        <p:nvSpPr>
          <p:cNvPr id="66569" name="文本框 1"/>
          <p:cNvSpPr txBox="1"/>
          <p:nvPr>
            <p:custDataLst>
              <p:tags r:id="rId7"/>
            </p:custDataLst>
          </p:nvPr>
        </p:nvSpPr>
        <p:spPr>
          <a:xfrm>
            <a:off x="757238" y="144621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WH-PL200W-WW/CW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8611" name="文本框 5"/>
          <p:cNvSpPr txBox="1"/>
          <p:nvPr/>
        </p:nvSpPr>
        <p:spPr>
          <a:xfrm>
            <a:off x="757238" y="1746250"/>
            <a:ext cx="5534025" cy="48323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432</a:t>
            </a:r>
            <a:r>
              <a:rPr lang="en-US" altLang="zh-CN" sz="1400">
                <a:latin typeface="Times New Roman" panose="02020603050405020304" charset="0"/>
                <a:ea typeface="微软雅黑" panose="020B0503020204020204" pitchFamily="34" charset="-122"/>
              </a:rPr>
              <a:t>pcs</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Colore Temperature: </a:t>
            </a:r>
            <a:r>
              <a:rPr lang="zh-CN" altLang="en-US" sz="1400">
                <a:latin typeface="Times New Roman" panose="02020603050405020304" charset="0"/>
                <a:ea typeface="微软雅黑" panose="020B0503020204020204" pitchFamily="34" charset="-122"/>
                <a:sym typeface="宋体" panose="02010600030101010101" pitchFamily="2" charset="-122"/>
              </a:rPr>
              <a:t>3200K</a:t>
            </a:r>
            <a:r>
              <a:rPr lang="en-US" altLang="zh-CN" sz="1400">
                <a:latin typeface="Times New Roman" panose="02020603050405020304" charset="0"/>
                <a:ea typeface="微软雅黑" panose="020B0503020204020204" pitchFamily="34" charset="-122"/>
                <a:sym typeface="宋体" panose="02010600030101010101" pitchFamily="2" charset="-122"/>
              </a:rPr>
              <a:t>\5600K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90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Color mixing effect: uniform color mixing system, color can be controlled </a:t>
            </a:r>
            <a:r>
              <a:rPr lang="en-US" altLang="zh-CN" sz="1400">
                <a:latin typeface="Times New Roman" panose="02020603050405020304" charset="0"/>
                <a:ea typeface="微软雅黑" panose="020B0503020204020204" pitchFamily="34" charset="-122"/>
                <a:sym typeface="宋体" panose="02010600030101010101" pitchFamily="2" charset="-122"/>
              </a:rPr>
              <a:t>individual</a:t>
            </a:r>
            <a:r>
              <a:rPr lang="zh-CN" altLang="en-US" sz="1400">
                <a:latin typeface="Times New Roman" panose="02020603050405020304" charset="0"/>
                <a:ea typeface="微软雅黑" panose="020B0503020204020204" pitchFamily="34" charset="-122"/>
                <a:sym typeface="宋体" panose="02010600030101010101" pitchFamily="2" charset="-122"/>
              </a:rPr>
              <a:t>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built-in lighting effect program, can be run synchronously out of the controller</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4</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LED screen</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and intelligent fan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545mm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343mm*100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rPr>
              <a:t>.75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68612" name="文本框 9"/>
          <p:cNvSpPr txBox="1"/>
          <p:nvPr/>
        </p:nvSpPr>
        <p:spPr>
          <a:xfrm>
            <a:off x="5068888" y="925513"/>
            <a:ext cx="3462337" cy="646112"/>
          </a:xfrm>
          <a:prstGeom prst="rect">
            <a:avLst/>
          </a:prstGeom>
          <a:noFill/>
          <a:ln w="9525">
            <a:noFill/>
          </a:ln>
        </p:spPr>
        <p:txBody>
          <a:bodyPr wrap="square" anchor="t" anchorCtr="0">
            <a:spAutoFit/>
          </a:bodyPr>
          <a:p>
            <a:pPr>
              <a:lnSpc>
                <a:spcPct val="150000"/>
              </a:lnSpc>
            </a:pPr>
            <a:r>
              <a:rPr lang="zh-CN" altLang="zh-CN" sz="2400" b="1">
                <a:latin typeface="Times New Roman" panose="02020603050405020304" charset="0"/>
                <a:ea typeface="方正粗黑宋简体" panose="02000000000000000000" charset="-122"/>
                <a:sym typeface="宋体" panose="02010600030101010101" pitchFamily="2" charset="-122"/>
              </a:rPr>
              <a:t>Embedded</a:t>
            </a:r>
            <a:r>
              <a:rPr lang="en-US" altLang="zh-CN" sz="2400" b="1">
                <a:latin typeface="Times New Roman" panose="02020603050405020304" charset="0"/>
                <a:ea typeface="方正粗黑宋简体" panose="02000000000000000000" charset="-122"/>
              </a:rPr>
              <a:t> Panel Light</a:t>
            </a:r>
            <a:endParaRPr lang="zh-CN"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68613" name="文本框 18"/>
          <p:cNvSpPr/>
          <p:nvPr>
            <p:custDataLst>
              <p:tags r:id="rId1"/>
            </p:custDataLst>
          </p:nvPr>
        </p:nvSpPr>
        <p:spPr>
          <a:xfrm>
            <a:off x="2852738" y="-17462"/>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zh-CN" altLang="en-US"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68614" name="图片 3"/>
          <p:cNvPicPr>
            <a:picLocks noChangeAspect="1"/>
          </p:cNvPicPr>
          <p:nvPr>
            <p:custDataLst>
              <p:tags r:id="rId2"/>
            </p:custDataLst>
          </p:nvPr>
        </p:nvPicPr>
        <p:blipFill>
          <a:blip r:embed="rId3"/>
          <a:stretch>
            <a:fillRect/>
          </a:stretch>
        </p:blipFill>
        <p:spPr>
          <a:xfrm>
            <a:off x="6935788" y="2462213"/>
            <a:ext cx="4810125" cy="2795587"/>
          </a:xfrm>
          <a:prstGeom prst="rect">
            <a:avLst/>
          </a:prstGeom>
          <a:noFill/>
          <a:ln w="9525">
            <a:noFill/>
          </a:ln>
        </p:spPr>
      </p:pic>
      <p:pic>
        <p:nvPicPr>
          <p:cNvPr id="68615"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68616" name="文本框 1"/>
          <p:cNvSpPr txBox="1"/>
          <p:nvPr>
            <p:custDataLst>
              <p:tags r:id="rId6"/>
            </p:custDataLst>
          </p:nvPr>
        </p:nvSpPr>
        <p:spPr>
          <a:xfrm>
            <a:off x="757238" y="1381125"/>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WH-PL200W-WW/CW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952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0659" name="文本框 5"/>
          <p:cNvSpPr txBox="1"/>
          <p:nvPr/>
        </p:nvSpPr>
        <p:spPr>
          <a:xfrm>
            <a:off x="757238" y="1660525"/>
            <a:ext cx="5653087" cy="4614863"/>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512</a:t>
            </a:r>
            <a:r>
              <a:rPr lang="en-US" altLang="zh-CN" sz="1400">
                <a:latin typeface="Times New Roman" panose="02020603050405020304" charset="0"/>
                <a:ea typeface="微软雅黑" panose="020B0503020204020204" pitchFamily="34" charset="-122"/>
              </a:rPr>
              <a:t>pcs RGBW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90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Color mixing effect: uniform</a:t>
            </a:r>
            <a:r>
              <a:rPr lang="en-US" altLang="zh-CN" sz="1400">
                <a:latin typeface="Times New Roman" panose="02020603050405020304" charset="0"/>
                <a:ea typeface="微软雅黑" panose="020B0503020204020204" pitchFamily="34" charset="-122"/>
                <a:sym typeface="宋体" panose="02010600030101010101" pitchFamily="2" charset="-122"/>
              </a:rPr>
              <a:t> RGBW</a:t>
            </a:r>
            <a:r>
              <a:rPr lang="zh-CN" altLang="en-US" sz="1400">
                <a:latin typeface="Times New Roman" panose="02020603050405020304" charset="0"/>
                <a:ea typeface="微软雅黑" panose="020B0503020204020204" pitchFamily="34" charset="-122"/>
                <a:sym typeface="宋体" panose="02010600030101010101" pitchFamily="2" charset="-122"/>
              </a:rPr>
              <a:t> color mixing system, color can be controlled </a:t>
            </a:r>
            <a:r>
              <a:rPr lang="en-US" altLang="zh-CN" sz="1400">
                <a:latin typeface="Times New Roman" panose="02020603050405020304" charset="0"/>
                <a:ea typeface="微软雅黑" panose="020B0503020204020204" pitchFamily="34" charset="-122"/>
                <a:sym typeface="宋体" panose="02010600030101010101" pitchFamily="2" charset="-122"/>
              </a:rPr>
              <a:t>individually.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a:t>
            </a:r>
            <a:r>
              <a:rPr lang="en-US" altLang="zh-CN" sz="1400">
                <a:latin typeface="Times New Roman" panose="02020603050405020304" charset="0"/>
                <a:ea typeface="微软雅黑" panose="020B0503020204020204" pitchFamily="34" charset="-122"/>
                <a:sym typeface="宋体" panose="02010600030101010101" pitchFamily="2" charset="-122"/>
              </a:rPr>
              <a:t>a</a:t>
            </a:r>
            <a:r>
              <a:rPr lang="zh-CN" altLang="en-US" sz="1400">
                <a:latin typeface="Times New Roman" panose="02020603050405020304" charset="0"/>
                <a:ea typeface="微软雅黑" panose="020B0503020204020204" pitchFamily="34" charset="-122"/>
                <a:sym typeface="宋体" panose="02010600030101010101" pitchFamily="2" charset="-122"/>
              </a:rPr>
              <a:t> variety of built-in lighting effects programs, can be run synchronously out of the controller</a:t>
            </a:r>
            <a:r>
              <a:rPr lang="en-US" altLang="zh-CN"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LCD  screen.</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and intelligent fan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537.5mm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253.5mm*200</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7</a:t>
            </a:r>
            <a:r>
              <a:rPr lang="en-US" altLang="zh-CN" sz="1400">
                <a:latin typeface="Times New Roman" panose="02020603050405020304" charset="0"/>
                <a:ea typeface="微软雅黑" panose="020B0503020204020204" pitchFamily="34" charset="-122"/>
              </a:rPr>
              <a:t>.75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70660" name="文本框 9"/>
          <p:cNvSpPr txBox="1"/>
          <p:nvPr/>
        </p:nvSpPr>
        <p:spPr>
          <a:xfrm>
            <a:off x="4643438" y="841375"/>
            <a:ext cx="3976687" cy="738188"/>
          </a:xfrm>
          <a:prstGeom prst="rect">
            <a:avLst/>
          </a:prstGeom>
          <a:noFill/>
          <a:ln w="9525">
            <a:noFill/>
          </a:ln>
        </p:spPr>
        <p:txBody>
          <a:bodyPr wrap="square" anchor="t" anchorCtr="0">
            <a:spAutoFit/>
          </a:bodyPr>
          <a:p>
            <a:pPr>
              <a:lnSpc>
                <a:spcPct val="150000"/>
              </a:lnSpc>
            </a:pPr>
            <a:r>
              <a:rPr lang="en-US" altLang="zh-CN" sz="2800">
                <a:latin typeface="方正粗黑宋简体" panose="02000000000000000000" charset="-122"/>
                <a:ea typeface="方正粗黑宋简体" panose="02000000000000000000" charset="-122"/>
              </a:rPr>
              <a:t> </a:t>
            </a:r>
            <a:r>
              <a:rPr lang="en-US" altLang="zh-CN" sz="2800" b="1">
                <a:latin typeface="Times New Roman" panose="02020603050405020304" charset="0"/>
                <a:ea typeface="方正粗黑宋简体" panose="02000000000000000000" charset="-122"/>
              </a:rPr>
              <a:t>Color Panel Light</a:t>
            </a:r>
            <a:endParaRPr lang="zh-CN" altLang="zh-CN" sz="2800" b="1">
              <a:latin typeface="Times New Roman" panose="02020603050405020304" charset="0"/>
              <a:ea typeface="方正粗黑宋简体" panose="02000000000000000000" charset="-122"/>
              <a:sym typeface="宋体" panose="02010600030101010101" pitchFamily="2" charset="-122"/>
            </a:endParaRPr>
          </a:p>
        </p:txBody>
      </p:sp>
      <p:sp>
        <p:nvSpPr>
          <p:cNvPr id="70661" name="文本框 18"/>
          <p:cNvSpPr/>
          <p:nvPr>
            <p:custDataLst>
              <p:tags r:id="rId1"/>
            </p:custDataLst>
          </p:nvPr>
        </p:nvSpPr>
        <p:spPr>
          <a:xfrm>
            <a:off x="2933700" y="-635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70662" name="图片 10"/>
          <p:cNvPicPr>
            <a:picLocks noChangeAspect="1"/>
          </p:cNvPicPr>
          <p:nvPr>
            <p:custDataLst>
              <p:tags r:id="rId2"/>
            </p:custDataLst>
          </p:nvPr>
        </p:nvPicPr>
        <p:blipFill>
          <a:blip r:embed="rId3"/>
          <a:stretch>
            <a:fillRect/>
          </a:stretch>
        </p:blipFill>
        <p:spPr>
          <a:xfrm>
            <a:off x="7116763" y="2268538"/>
            <a:ext cx="4792662" cy="3398837"/>
          </a:xfrm>
          <a:prstGeom prst="rect">
            <a:avLst/>
          </a:prstGeom>
          <a:noFill/>
          <a:ln w="9525">
            <a:noFill/>
          </a:ln>
        </p:spPr>
      </p:pic>
      <p:pic>
        <p:nvPicPr>
          <p:cNvPr id="70663"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70664" name="文本框 1"/>
          <p:cNvSpPr txBox="1"/>
          <p:nvPr>
            <p:custDataLst>
              <p:tags r:id="rId6"/>
            </p:custDataLst>
          </p:nvPr>
        </p:nvSpPr>
        <p:spPr>
          <a:xfrm>
            <a:off x="757238" y="1381125"/>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WH-PL200W-RGBW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2707" name="文本框 5"/>
          <p:cNvSpPr txBox="1"/>
          <p:nvPr/>
        </p:nvSpPr>
        <p:spPr>
          <a:xfrm>
            <a:off x="639763" y="1819275"/>
            <a:ext cx="5272087" cy="46164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600</a:t>
            </a:r>
            <a:r>
              <a:rPr lang="en-US" altLang="zh-CN" sz="1400">
                <a:latin typeface="Times New Roman" panose="02020603050405020304" charset="0"/>
                <a:ea typeface="微软雅黑" panose="020B0503020204020204" pitchFamily="34" charset="-122"/>
              </a:rPr>
              <a:t>pcs*0.5W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a:t>
            </a:r>
            <a:r>
              <a:rPr lang="en-US" altLang="zh-CN" sz="1400">
                <a:latin typeface="Times New Roman" panose="02020603050405020304" charset="0"/>
                <a:ea typeface="微软雅黑" panose="020B0503020204020204" pitchFamily="34" charset="-122"/>
                <a:sym typeface="宋体" panose="02010600030101010101" pitchFamily="2" charset="-122"/>
              </a:rPr>
              <a:t>2</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a:t>
            </a:r>
            <a:r>
              <a:rPr lang="zh-CN" altLang="en-US" sz="1400">
                <a:latin typeface="Times New Roman" panose="02020603050405020304" charset="0"/>
                <a:ea typeface="微软雅黑" panose="020B0503020204020204" pitchFamily="34" charset="-122"/>
                <a:sym typeface="宋体" panose="02010600030101010101" pitchFamily="2" charset="-122"/>
              </a:rPr>
              <a:t>olor </a:t>
            </a:r>
            <a:r>
              <a:rPr lang="en-US" altLang="zh-CN" sz="1400">
                <a:latin typeface="Times New Roman" panose="02020603050405020304" charset="0"/>
                <a:ea typeface="微软雅黑" panose="020B0503020204020204" pitchFamily="34" charset="-122"/>
                <a:sym typeface="宋体" panose="02010600030101010101" pitchFamily="2" charset="-122"/>
              </a:rPr>
              <a:t>T</a:t>
            </a:r>
            <a:r>
              <a:rPr lang="zh-CN" altLang="en-US" sz="1400">
                <a:latin typeface="Times New Roman" panose="02020603050405020304" charset="0"/>
                <a:ea typeface="微软雅黑" panose="020B0503020204020204" pitchFamily="34" charset="-122"/>
                <a:sym typeface="宋体" panose="02010600030101010101" pitchFamily="2" charset="-122"/>
              </a:rPr>
              <a:t>emperature</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3200K/5600K</a:t>
            </a:r>
            <a:r>
              <a:rPr lang="en-US" altLang="zh-CN" sz="1400">
                <a:latin typeface="Times New Roman" panose="02020603050405020304" charset="0"/>
                <a:ea typeface="微软雅黑" panose="020B0503020204020204" pitchFamily="34" charset="-122"/>
                <a:sym typeface="宋体" panose="02010600030101010101" pitchFamily="2" charset="-122"/>
              </a:rPr>
              <a:t> or </a:t>
            </a:r>
            <a:r>
              <a:rPr lang="zh-CN" altLang="en-US" sz="1400">
                <a:latin typeface="Times New Roman" panose="02020603050405020304" charset="0"/>
                <a:ea typeface="微软雅黑" panose="020B0503020204020204" pitchFamily="34" charset="-122"/>
                <a:sym typeface="宋体" panose="02010600030101010101" pitchFamily="2" charset="-122"/>
              </a:rPr>
              <a:t>3200K+5600K</a:t>
            </a:r>
            <a:r>
              <a:rPr lang="en-US" altLang="zh-CN" sz="1400">
                <a:latin typeface="Times New Roman" panose="02020603050405020304" charset="0"/>
                <a:ea typeface="微软雅黑" panose="020B0503020204020204" pitchFamily="34" charset="-122"/>
                <a:sym typeface="宋体" panose="02010600030101010101" pitchFamily="2" charset="-122"/>
              </a:rPr>
              <a:t>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Color mixing effect: uniform color mixing system, color can be controlled </a:t>
            </a:r>
            <a:r>
              <a:rPr lang="en-US" altLang="zh-CN" sz="1400">
                <a:latin typeface="Times New Roman" panose="02020603050405020304" charset="0"/>
                <a:ea typeface="微软雅黑" panose="020B0503020204020204" pitchFamily="34" charset="-122"/>
                <a:sym typeface="宋体" panose="02010600030101010101" pitchFamily="2" charset="-122"/>
              </a:rPr>
              <a:t>individually.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built-in lighting effects</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programs, can be run synchronously out of the controller</a:t>
            </a:r>
            <a:r>
              <a:rPr lang="en-US" altLang="zh-CN"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2/4</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Built-in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LED digital tube screen</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630mm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388mm*117</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5.85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72708" name="文本框 9"/>
          <p:cNvSpPr txBox="1"/>
          <p:nvPr/>
        </p:nvSpPr>
        <p:spPr>
          <a:xfrm>
            <a:off x="4770438" y="855663"/>
            <a:ext cx="4432300" cy="738187"/>
          </a:xfrm>
          <a:prstGeom prst="rect">
            <a:avLst/>
          </a:prstGeom>
          <a:noFill/>
          <a:ln w="9525">
            <a:noFill/>
          </a:ln>
        </p:spPr>
        <p:txBody>
          <a:bodyPr wrap="square" anchor="t" anchorCtr="0">
            <a:spAutoFit/>
          </a:bodyPr>
          <a:p>
            <a:pPr>
              <a:lnSpc>
                <a:spcPct val="150000"/>
              </a:lnSpc>
            </a:pPr>
            <a:r>
              <a:rPr lang="zh-CN" altLang="zh-CN" sz="2800">
                <a:latin typeface="方正粗黑宋简体" panose="02000000000000000000" charset="-122"/>
                <a:ea typeface="方正粗黑宋简体" panose="02000000000000000000" charset="-122"/>
                <a:sym typeface="宋体" panose="02010600030101010101" pitchFamily="2" charset="-122"/>
              </a:rPr>
              <a:t>Embedded</a:t>
            </a:r>
            <a:r>
              <a:rPr lang="en-US" altLang="zh-CN" sz="2800">
                <a:latin typeface="方正粗黑宋简体" panose="02000000000000000000" charset="-122"/>
                <a:ea typeface="方正粗黑宋简体" panose="02000000000000000000" charset="-122"/>
              </a:rPr>
              <a:t> Panel Light</a:t>
            </a:r>
            <a:endParaRPr lang="zh-CN" altLang="zh-CN" sz="2800">
              <a:latin typeface="方正粗黑宋简体" panose="02000000000000000000" charset="-122"/>
              <a:ea typeface="方正粗黑宋简体" panose="02000000000000000000" charset="-122"/>
              <a:sym typeface="宋体" panose="02010600030101010101" pitchFamily="2" charset="-122"/>
            </a:endParaRPr>
          </a:p>
        </p:txBody>
      </p:sp>
      <p:sp>
        <p:nvSpPr>
          <p:cNvPr id="72709" name="文本框 18"/>
          <p:cNvSpPr/>
          <p:nvPr>
            <p:custDataLst>
              <p:tags r:id="rId1"/>
            </p:custDataLst>
          </p:nvPr>
        </p:nvSpPr>
        <p:spPr>
          <a:xfrm>
            <a:off x="2660650" y="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72710" name="图片 3"/>
          <p:cNvPicPr>
            <a:picLocks noChangeAspect="1"/>
          </p:cNvPicPr>
          <p:nvPr>
            <p:custDataLst>
              <p:tags r:id="rId2"/>
            </p:custDataLst>
          </p:nvPr>
        </p:nvPicPr>
        <p:blipFill>
          <a:blip r:embed="rId3"/>
          <a:stretch>
            <a:fillRect/>
          </a:stretch>
        </p:blipFill>
        <p:spPr>
          <a:xfrm>
            <a:off x="7312025" y="2462213"/>
            <a:ext cx="4543425" cy="2459037"/>
          </a:xfrm>
          <a:prstGeom prst="rect">
            <a:avLst/>
          </a:prstGeom>
          <a:noFill/>
          <a:ln w="9525">
            <a:noFill/>
          </a:ln>
        </p:spPr>
      </p:pic>
      <p:pic>
        <p:nvPicPr>
          <p:cNvPr id="72711"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72712" name="文本框 1"/>
          <p:cNvSpPr txBox="1"/>
          <p:nvPr>
            <p:custDataLst>
              <p:tags r:id="rId6"/>
            </p:custDataLst>
          </p:nvPr>
        </p:nvSpPr>
        <p:spPr>
          <a:xfrm>
            <a:off x="577850" y="1450975"/>
            <a:ext cx="376237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WH-PL200W-WW/CW/WWCW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4755" name="文本框 5"/>
          <p:cNvSpPr txBox="1"/>
          <p:nvPr/>
        </p:nvSpPr>
        <p:spPr>
          <a:xfrm>
            <a:off x="665163" y="1598613"/>
            <a:ext cx="6291262" cy="5046662"/>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900</a:t>
            </a:r>
            <a:r>
              <a:rPr lang="en-US" altLang="zh-CN" sz="1400">
                <a:latin typeface="Times New Roman" panose="02020603050405020304" charset="0"/>
                <a:ea typeface="微软雅黑" panose="020B0503020204020204" pitchFamily="34" charset="-122"/>
              </a:rPr>
              <a:t>pcs*0.5W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a:t>
            </a:r>
            <a:r>
              <a:rPr lang="zh-CN" altLang="en-US" sz="1400">
                <a:latin typeface="Times New Roman" panose="02020603050405020304" charset="0"/>
                <a:ea typeface="微软雅黑" panose="020B0503020204020204" pitchFamily="34" charset="-122"/>
                <a:sym typeface="宋体" panose="02010600030101010101" pitchFamily="2" charset="-122"/>
              </a:rPr>
              <a:t>olor </a:t>
            </a:r>
            <a:r>
              <a:rPr lang="en-US" altLang="zh-CN" sz="1400">
                <a:latin typeface="Times New Roman" panose="02020603050405020304" charset="0"/>
                <a:ea typeface="微软雅黑" panose="020B0503020204020204" pitchFamily="34" charset="-122"/>
                <a:sym typeface="宋体" panose="02010600030101010101" pitchFamily="2" charset="-122"/>
              </a:rPr>
              <a:t>T</a:t>
            </a:r>
            <a:r>
              <a:rPr lang="zh-CN" altLang="en-US" sz="1400">
                <a:latin typeface="Times New Roman" panose="02020603050405020304" charset="0"/>
                <a:ea typeface="微软雅黑" panose="020B0503020204020204" pitchFamily="34" charset="-122"/>
                <a:sym typeface="宋体" panose="02010600030101010101" pitchFamily="2" charset="-122"/>
              </a:rPr>
              <a:t>emperature</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 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Dimming：0％-100％ Linear mode, flicker free</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Tilt Angle: electric 0~60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Stroboscopic effect :</a:t>
            </a:r>
            <a:r>
              <a:rPr lang="en-US" altLang="zh-CN" sz="1400">
                <a:latin typeface="Times New Roman" panose="02020603050405020304" charset="0"/>
                <a:ea typeface="微软雅黑" panose="020B0503020204020204" pitchFamily="34" charset="-122"/>
                <a:sym typeface="宋体" panose="02010600030101010101" pitchFamily="2" charset="-122"/>
              </a:rPr>
              <a:t>0-20HZ</a:t>
            </a:r>
            <a:r>
              <a:rPr lang="zh-CN" altLang="en-US" sz="1400">
                <a:latin typeface="Times New Roman" panose="02020603050405020304" charset="0"/>
                <a:ea typeface="微软雅黑" panose="020B0503020204020204" pitchFamily="34" charset="-122"/>
                <a:sym typeface="宋体" panose="02010600030101010101" pitchFamily="2" charset="-122"/>
              </a:rPr>
              <a:t> high-speed stroboscopic effect, speed adjustable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Color mixing effect: uniform color mixing system, color can be controlled </a:t>
            </a:r>
            <a:r>
              <a:rPr lang="en-US" altLang="zh-CN" sz="1400">
                <a:latin typeface="Times New Roman" panose="02020603050405020304" charset="0"/>
                <a:ea typeface="微软雅黑" panose="020B0503020204020204" pitchFamily="34" charset="-122"/>
                <a:sym typeface="宋体" panose="02010600030101010101" pitchFamily="2" charset="-122"/>
              </a:rPr>
              <a:t>individual</a:t>
            </a:r>
            <a:r>
              <a:rPr lang="zh-CN" altLang="en-US" sz="1400">
                <a:latin typeface="Times New Roman" panose="02020603050405020304" charset="0"/>
                <a:ea typeface="微软雅黑" panose="020B0503020204020204" pitchFamily="34" charset="-122"/>
                <a:sym typeface="宋体" panose="02010600030101010101" pitchFamily="2" charset="-122"/>
              </a:rPr>
              <a:t>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Built-in functions: built-in lighting effect program, can be run synchronously out of the controller</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3/5</a:t>
            </a:r>
            <a:r>
              <a:rPr lang="zh-CN" altLang="en-US" sz="1400">
                <a:latin typeface="Times New Roman" panose="02020603050405020304" charset="0"/>
                <a:ea typeface="微软雅黑" panose="020B0503020204020204" pitchFamily="34" charset="-122"/>
                <a:sym typeface="宋体" panose="02010600030101010101" pitchFamily="2" charset="-122"/>
              </a:rPr>
              <a:t> channel,  DMX512</a:t>
            </a:r>
            <a:r>
              <a:rPr lang="en-US" altLang="zh-CN" sz="1400">
                <a:latin typeface="Times New Roman" panose="02020603050405020304" charset="0"/>
                <a:ea typeface="微软雅黑" panose="020B0503020204020204" pitchFamily="34" charset="-122"/>
                <a:sym typeface="宋体" panose="02010600030101010101" pitchFamily="2" charset="-122"/>
              </a:rPr>
              <a:t>, 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a:t>
            </a:r>
            <a:r>
              <a:rPr lang="en-US" altLang="zh-CN" sz="1400">
                <a:latin typeface="Times New Roman" panose="02020603050405020304" charset="0"/>
                <a:ea typeface="微软雅黑" panose="020B0503020204020204" pitchFamily="34" charset="-122"/>
                <a:sym typeface="宋体" panose="02010600030101010101" pitchFamily="2" charset="-122"/>
              </a:rPr>
              <a:t> control,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LCD  screen</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PFC switching power supply</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Intelligent temperature control and intelligent fan control</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Aluminum/Copper +fan,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450</a:t>
            </a:r>
            <a:r>
              <a:rPr lang="zh-CN" altLang="en-US" sz="1400">
                <a:latin typeface="Times New Roman" panose="02020603050405020304" charset="0"/>
                <a:ea typeface="微软雅黑" panose="020B0503020204020204" pitchFamily="34" charset="-122"/>
                <a:sym typeface="宋体" panose="02010600030101010101" pitchFamily="2" charset="-122"/>
              </a:rPr>
              <a:t>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600mm</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600mm*128</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a:t>
            </a:r>
            <a:r>
              <a:rPr lang="en-US" altLang="zh-CN" sz="1400">
                <a:latin typeface="Times New Roman" panose="02020603050405020304" charset="0"/>
                <a:ea typeface="微软雅黑" panose="020B0503020204020204" pitchFamily="34" charset="-122"/>
                <a:sym typeface="宋体" panose="02010600030101010101" pitchFamily="2" charset="-122"/>
              </a:rPr>
              <a:t>8.8</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74756" name="文本框 9"/>
          <p:cNvSpPr txBox="1"/>
          <p:nvPr/>
        </p:nvSpPr>
        <p:spPr>
          <a:xfrm>
            <a:off x="4459288" y="768350"/>
            <a:ext cx="4902200" cy="736600"/>
          </a:xfrm>
          <a:prstGeom prst="rect">
            <a:avLst/>
          </a:prstGeom>
          <a:noFill/>
          <a:ln w="9525">
            <a:noFill/>
          </a:ln>
        </p:spPr>
        <p:txBody>
          <a:bodyPr wrap="square" anchor="t" anchorCtr="0">
            <a:spAutoFit/>
          </a:bodyPr>
          <a:p>
            <a:pPr>
              <a:lnSpc>
                <a:spcPct val="150000"/>
              </a:lnSpc>
            </a:pPr>
            <a:r>
              <a:rPr lang="en-US" altLang="zh-CN" sz="2800">
                <a:latin typeface="方正粗黑宋简体" panose="02000000000000000000" charset="-122"/>
                <a:ea typeface="方正粗黑宋简体" panose="02000000000000000000" charset="-122"/>
              </a:rPr>
              <a:t> </a:t>
            </a:r>
            <a:r>
              <a:rPr lang="zh-CN" altLang="zh-CN" sz="2800">
                <a:latin typeface="方正粗黑宋简体" panose="02000000000000000000" charset="-122"/>
                <a:ea typeface="方正粗黑宋简体" panose="02000000000000000000" charset="-122"/>
                <a:sym typeface="宋体" panose="02010600030101010101" pitchFamily="2" charset="-122"/>
              </a:rPr>
              <a:t>Electric </a:t>
            </a:r>
            <a:r>
              <a:rPr lang="en-US" altLang="zh-CN" sz="2800">
                <a:latin typeface="方正粗黑宋简体" panose="02000000000000000000" charset="-122"/>
                <a:ea typeface="方正粗黑宋简体" panose="02000000000000000000" charset="-122"/>
              </a:rPr>
              <a:t>C</a:t>
            </a:r>
            <a:r>
              <a:rPr lang="zh-CN" altLang="zh-CN" sz="2800">
                <a:latin typeface="方正粗黑宋简体" panose="02000000000000000000" charset="-122"/>
                <a:ea typeface="方正粗黑宋简体" panose="02000000000000000000" charset="-122"/>
                <a:sym typeface="宋体" panose="02010600030101010101" pitchFamily="2" charset="-122"/>
              </a:rPr>
              <a:t>onference </a:t>
            </a:r>
            <a:r>
              <a:rPr lang="en-US" altLang="zh-CN" sz="2800">
                <a:latin typeface="方正粗黑宋简体" panose="02000000000000000000" charset="-122"/>
                <a:ea typeface="方正粗黑宋简体" panose="02000000000000000000" charset="-122"/>
              </a:rPr>
              <a:t>L</a:t>
            </a:r>
            <a:r>
              <a:rPr lang="zh-CN" altLang="zh-CN" sz="2800">
                <a:latin typeface="方正粗黑宋简体" panose="02000000000000000000" charset="-122"/>
                <a:ea typeface="方正粗黑宋简体" panose="02000000000000000000" charset="-122"/>
                <a:sym typeface="宋体" panose="02010600030101010101" pitchFamily="2" charset="-122"/>
              </a:rPr>
              <a:t>ight</a:t>
            </a:r>
            <a:endParaRPr lang="zh-CN" altLang="zh-CN" sz="2800">
              <a:latin typeface="方正粗黑宋简体" panose="02000000000000000000" charset="-122"/>
              <a:ea typeface="方正粗黑宋简体" panose="02000000000000000000" charset="-122"/>
              <a:sym typeface="宋体" panose="02010600030101010101" pitchFamily="2" charset="-122"/>
            </a:endParaRPr>
          </a:p>
        </p:txBody>
      </p:sp>
      <p:sp>
        <p:nvSpPr>
          <p:cNvPr id="74757" name="文本框 18"/>
          <p:cNvSpPr/>
          <p:nvPr>
            <p:custDataLst>
              <p:tags r:id="rId1"/>
            </p:custDataLst>
          </p:nvPr>
        </p:nvSpPr>
        <p:spPr>
          <a:xfrm>
            <a:off x="2778125" y="0"/>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74758" name="图片 4"/>
          <p:cNvPicPr>
            <a:picLocks noChangeAspect="1"/>
          </p:cNvPicPr>
          <p:nvPr>
            <p:custDataLst>
              <p:tags r:id="rId2"/>
            </p:custDataLst>
          </p:nvPr>
        </p:nvPicPr>
        <p:blipFill>
          <a:blip r:embed="rId3"/>
          <a:stretch>
            <a:fillRect/>
          </a:stretch>
        </p:blipFill>
        <p:spPr>
          <a:xfrm>
            <a:off x="8154988" y="2079625"/>
            <a:ext cx="3436937" cy="3679825"/>
          </a:xfrm>
          <a:prstGeom prst="rect">
            <a:avLst/>
          </a:prstGeom>
          <a:noFill/>
          <a:ln w="9525">
            <a:noFill/>
          </a:ln>
        </p:spPr>
      </p:pic>
      <p:pic>
        <p:nvPicPr>
          <p:cNvPr id="74759" name="图片 116"/>
          <p:cNvPicPr>
            <a:picLocks noChangeAspect="1"/>
          </p:cNvPicPr>
          <p:nvPr>
            <p:custDataLst>
              <p:tags r:id="rId4"/>
            </p:custDataLst>
          </p:nvPr>
        </p:nvPicPr>
        <p:blipFill>
          <a:blip r:embed="rId5"/>
          <a:stretch>
            <a:fillRect/>
          </a:stretch>
        </p:blipFill>
        <p:spPr>
          <a:xfrm>
            <a:off x="50800" y="0"/>
            <a:ext cx="1889125" cy="749300"/>
          </a:xfrm>
          <a:prstGeom prst="rect">
            <a:avLst/>
          </a:prstGeom>
          <a:noFill/>
          <a:ln w="9525">
            <a:noFill/>
          </a:ln>
        </p:spPr>
      </p:pic>
      <p:sp>
        <p:nvSpPr>
          <p:cNvPr id="74760" name="文本框 1"/>
          <p:cNvSpPr txBox="1"/>
          <p:nvPr>
            <p:custDataLst>
              <p:tags r:id="rId6"/>
            </p:custDataLst>
          </p:nvPr>
        </p:nvSpPr>
        <p:spPr>
          <a:xfrm>
            <a:off x="665163" y="1230313"/>
            <a:ext cx="300355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WH-CL450W-WW/CW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6803" name="文本框 5"/>
          <p:cNvSpPr txBox="1"/>
          <p:nvPr/>
        </p:nvSpPr>
        <p:spPr>
          <a:xfrm>
            <a:off x="665163" y="1946275"/>
            <a:ext cx="4491037" cy="3322638"/>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 1.44+2.88W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  </a:t>
            </a:r>
            <a:r>
              <a:rPr lang="zh-CN" altLang="en-US" sz="1400">
                <a:latin typeface="Times New Roman" panose="02020603050405020304" charset="0"/>
                <a:ea typeface="微软雅黑" panose="020B0503020204020204" pitchFamily="34" charset="-122"/>
                <a:sym typeface="宋体" panose="02010600030101010101" pitchFamily="2" charset="-122"/>
              </a:rPr>
              <a:t>2700K</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3000K</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3500K </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4000K</a:t>
            </a:r>
            <a:r>
              <a:rPr lang="en-US" altLang="zh-CN"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5000K</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6000K</a:t>
            </a:r>
            <a:r>
              <a:rPr lang="en-US" altLang="zh-CN" sz="1400">
                <a:latin typeface="Times New Roman" panose="02020603050405020304" charset="0"/>
                <a:ea typeface="微软雅黑" panose="020B0503020204020204" pitchFamily="34" charset="-122"/>
                <a:sym typeface="宋体" panose="02010600030101010101" pitchFamily="2" charset="-122"/>
              </a:rPr>
              <a:t>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120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110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PC diffused light shield with light transmission intensity, uniform and soft light,Anti-aging, high strength.</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or thyristor dimming</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DC24V/DC12V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20W/24W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Size:L1000*W80*H40mm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1kg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44</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76804" name="文本框 9"/>
          <p:cNvSpPr txBox="1"/>
          <p:nvPr/>
        </p:nvSpPr>
        <p:spPr>
          <a:xfrm>
            <a:off x="4429125" y="860425"/>
            <a:ext cx="2238375" cy="646113"/>
          </a:xfrm>
          <a:prstGeom prst="rect">
            <a:avLst/>
          </a:prstGeom>
          <a:noFill/>
          <a:ln w="9525">
            <a:noFill/>
          </a:ln>
        </p:spPr>
        <p:txBody>
          <a:bodyPr wrap="square" anchor="t" anchorCtr="0">
            <a:spAutoFit/>
          </a:bodyPr>
          <a:p>
            <a:pPr>
              <a:lnSpc>
                <a:spcPct val="150000"/>
              </a:lnSpc>
            </a:pPr>
            <a:r>
              <a:rPr lang="en-US" altLang="zh-CN" sz="2400" b="1">
                <a:latin typeface="Times New Roman" panose="02020603050405020304" charset="0"/>
                <a:ea typeface="方正粗黑宋简体" panose="02000000000000000000" charset="-122"/>
                <a:sym typeface="宋体" panose="02010600030101010101" pitchFamily="2" charset="-122"/>
              </a:rPr>
              <a:t>STEP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76805" name="文本框 18"/>
          <p:cNvSpPr/>
          <p:nvPr>
            <p:custDataLst>
              <p:tags r:id="rId1"/>
            </p:custDataLst>
          </p:nvPr>
        </p:nvSpPr>
        <p:spPr>
          <a:xfrm>
            <a:off x="2762250" y="-4762"/>
            <a:ext cx="5675630"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Theatre Musem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76806" name="图片 6"/>
          <p:cNvPicPr>
            <a:picLocks noChangeAspect="1"/>
          </p:cNvPicPr>
          <p:nvPr>
            <p:custDataLst>
              <p:tags r:id="rId2"/>
            </p:custDataLst>
          </p:nvPr>
        </p:nvPicPr>
        <p:blipFill>
          <a:blip r:embed="rId3"/>
          <a:stretch>
            <a:fillRect/>
          </a:stretch>
        </p:blipFill>
        <p:spPr>
          <a:xfrm>
            <a:off x="7766050" y="749300"/>
            <a:ext cx="2571750" cy="3086100"/>
          </a:xfrm>
          <a:prstGeom prst="rect">
            <a:avLst/>
          </a:prstGeom>
          <a:noFill/>
          <a:ln w="9525">
            <a:noFill/>
          </a:ln>
        </p:spPr>
      </p:pic>
      <p:pic>
        <p:nvPicPr>
          <p:cNvPr id="76807" name="图片 64" descr="1652954661(1)"/>
          <p:cNvPicPr>
            <a:picLocks noChangeAspect="1"/>
          </p:cNvPicPr>
          <p:nvPr>
            <p:custDataLst>
              <p:tags r:id="rId4"/>
            </p:custDataLst>
          </p:nvPr>
        </p:nvPicPr>
        <p:blipFill>
          <a:blip r:embed="rId5"/>
          <a:stretch>
            <a:fillRect/>
          </a:stretch>
        </p:blipFill>
        <p:spPr>
          <a:xfrm>
            <a:off x="7766050" y="4044950"/>
            <a:ext cx="3770313" cy="2281238"/>
          </a:xfrm>
          <a:prstGeom prst="rect">
            <a:avLst/>
          </a:prstGeom>
          <a:noFill/>
          <a:ln w="9525">
            <a:noFill/>
          </a:ln>
        </p:spPr>
      </p:pic>
      <p:pic>
        <p:nvPicPr>
          <p:cNvPr id="76808" name="图片 116"/>
          <p:cNvPicPr>
            <a:picLocks noChangeAspect="1"/>
          </p:cNvPicPr>
          <p:nvPr>
            <p:custDataLst>
              <p:tags r:id="rId6"/>
            </p:custDataLst>
          </p:nvPr>
        </p:nvPicPr>
        <p:blipFill>
          <a:blip r:embed="rId7"/>
          <a:stretch>
            <a:fillRect/>
          </a:stretch>
        </p:blipFill>
        <p:spPr>
          <a:xfrm>
            <a:off x="0" y="0"/>
            <a:ext cx="1889125" cy="749300"/>
          </a:xfrm>
          <a:prstGeom prst="rect">
            <a:avLst/>
          </a:prstGeom>
          <a:noFill/>
          <a:ln w="9525">
            <a:noFill/>
          </a:ln>
        </p:spPr>
      </p:pic>
      <p:sp>
        <p:nvSpPr>
          <p:cNvPr id="76809" name="文本框 1"/>
          <p:cNvSpPr txBox="1"/>
          <p:nvPr>
            <p:custDataLst>
              <p:tags r:id="rId8"/>
            </p:custDataLst>
          </p:nvPr>
        </p:nvSpPr>
        <p:spPr>
          <a:xfrm>
            <a:off x="665163" y="1300163"/>
            <a:ext cx="3003550" cy="646112"/>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WH-SL20W-CT</a:t>
            </a:r>
            <a:endParaRPr lang="en-US" altLang="zh-CN" b="1">
              <a:latin typeface="Times New Roman" panose="02020603050405020304" charset="0"/>
              <a:ea typeface="方正粗黑宋简体" panose="02000000000000000000" charset="-122"/>
              <a:sym typeface="宋体" panose="02010600030101010101" pitchFamily="2" charset="-122"/>
            </a:endParaRPr>
          </a:p>
          <a:p>
            <a:r>
              <a:rPr lang="en-US" altLang="zh-CN" b="1">
                <a:latin typeface="Times New Roman" panose="02020603050405020304" charset="0"/>
                <a:ea typeface="方正粗黑宋简体" panose="02000000000000000000" charset="-122"/>
                <a:sym typeface="宋体" panose="02010600030101010101" pitchFamily="2" charset="-122"/>
              </a:rPr>
              <a:t>WH-SL24W-CT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78851" name="图片 1"/>
          <p:cNvPicPr>
            <a:picLocks noChangeAspect="1"/>
          </p:cNvPicPr>
          <p:nvPr>
            <p:custDataLst>
              <p:tags r:id="rId1"/>
            </p:custDataLst>
          </p:nvPr>
        </p:nvPicPr>
        <p:blipFill>
          <a:blip r:embed="rId2"/>
          <a:stretch>
            <a:fillRect/>
          </a:stretch>
        </p:blipFill>
        <p:spPr>
          <a:xfrm>
            <a:off x="8124825" y="1643063"/>
            <a:ext cx="1720850" cy="1446212"/>
          </a:xfrm>
          <a:prstGeom prst="rect">
            <a:avLst/>
          </a:prstGeom>
          <a:noFill/>
          <a:ln w="9525">
            <a:noFill/>
          </a:ln>
        </p:spPr>
      </p:pic>
      <p:sp>
        <p:nvSpPr>
          <p:cNvPr id="78852" name="文本框 8"/>
          <p:cNvSpPr txBox="1"/>
          <p:nvPr>
            <p:custDataLst>
              <p:tags r:id="rId3"/>
            </p:custDataLst>
          </p:nvPr>
        </p:nvSpPr>
        <p:spPr>
          <a:xfrm>
            <a:off x="4543425" y="882650"/>
            <a:ext cx="3384550" cy="522288"/>
          </a:xfrm>
          <a:prstGeom prst="rect">
            <a:avLst/>
          </a:prstGeom>
          <a:noFill/>
          <a:ln w="9525">
            <a:noFill/>
          </a:ln>
        </p:spPr>
        <p:txBody>
          <a:bodyPr wrap="square" anchor="t" anchorCtr="0">
            <a:spAutoFit/>
          </a:bodyPr>
          <a:p>
            <a:r>
              <a:rPr lang="zh-CN" altLang="en-US" sz="2800">
                <a:latin typeface="方正粗黑宋简体" panose="02000000000000000000" charset="-122"/>
                <a:ea typeface="方正粗黑宋简体" panose="02000000000000000000" charset="-122"/>
                <a:sym typeface="宋体" panose="02010600030101010101" pitchFamily="2" charset="-122"/>
              </a:rPr>
              <a:t>Fountain </a:t>
            </a:r>
            <a:r>
              <a:rPr lang="en-US" altLang="zh-CN" sz="2800">
                <a:latin typeface="方正粗黑宋简体" panose="02000000000000000000" charset="-122"/>
                <a:ea typeface="方正粗黑宋简体" panose="02000000000000000000" charset="-122"/>
                <a:sym typeface="宋体" panose="02010600030101010101" pitchFamily="2" charset="-122"/>
              </a:rPr>
              <a:t>L</a:t>
            </a:r>
            <a:r>
              <a:rPr lang="zh-CN" altLang="en-US" sz="2800">
                <a:latin typeface="方正粗黑宋简体" panose="02000000000000000000" charset="-122"/>
                <a:ea typeface="方正粗黑宋简体" panose="02000000000000000000" charset="-122"/>
                <a:sym typeface="宋体" panose="02010600030101010101" pitchFamily="2" charset="-122"/>
              </a:rPr>
              <a:t>ight</a:t>
            </a:r>
            <a:endParaRPr lang="zh-CN" altLang="en-US" sz="2800">
              <a:latin typeface="方正粗黑宋简体" panose="02000000000000000000" charset="-122"/>
              <a:ea typeface="方正粗黑宋简体" panose="02000000000000000000" charset="-122"/>
              <a:sym typeface="宋体" panose="02010600030101010101" pitchFamily="2" charset="-122"/>
            </a:endParaRPr>
          </a:p>
        </p:txBody>
      </p:sp>
      <p:pic>
        <p:nvPicPr>
          <p:cNvPr id="78853" name="图片 9"/>
          <p:cNvPicPr>
            <a:picLocks noChangeAspect="1"/>
          </p:cNvPicPr>
          <p:nvPr>
            <p:custDataLst>
              <p:tags r:id="rId4"/>
            </p:custDataLst>
          </p:nvPr>
        </p:nvPicPr>
        <p:blipFill>
          <a:blip r:embed="rId5"/>
          <a:stretch>
            <a:fillRect/>
          </a:stretch>
        </p:blipFill>
        <p:spPr>
          <a:xfrm>
            <a:off x="6473825" y="3698875"/>
            <a:ext cx="4657725" cy="2533650"/>
          </a:xfrm>
          <a:prstGeom prst="rect">
            <a:avLst/>
          </a:prstGeom>
          <a:noFill/>
          <a:ln w="9525">
            <a:noFill/>
          </a:ln>
        </p:spPr>
      </p:pic>
      <p:sp>
        <p:nvSpPr>
          <p:cNvPr id="78854" name="文本框 10"/>
          <p:cNvSpPr txBox="1"/>
          <p:nvPr/>
        </p:nvSpPr>
        <p:spPr>
          <a:xfrm>
            <a:off x="806450" y="2003425"/>
            <a:ext cx="4064000" cy="2676525"/>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EPISTAR/OSRAM, 9pcs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30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Light source Color: custom-made color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110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High strength tempered glass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a:t>
            </a:r>
            <a:r>
              <a:rPr lang="zh-CN" altLang="en-US" sz="1400">
                <a:latin typeface="Times New Roman" panose="02020603050405020304" charset="0"/>
                <a:ea typeface="微软雅黑" panose="020B0503020204020204" pitchFamily="34" charset="-122"/>
                <a:sym typeface="宋体" panose="02010600030101010101" pitchFamily="2"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9W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rPr>
              <a:t>Shell: 6063 Aluminum +SUS304</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Size:￠150*H75mm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68</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78855" name="文本框 18"/>
          <p:cNvSpPr/>
          <p:nvPr>
            <p:custDataLst>
              <p:tags r:id="rId6"/>
            </p:custDataLst>
          </p:nvPr>
        </p:nvSpPr>
        <p:spPr>
          <a:xfrm>
            <a:off x="2668588" y="0"/>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78856" name="图片 116"/>
          <p:cNvPicPr>
            <a:picLocks noChangeAspect="1"/>
          </p:cNvPicPr>
          <p:nvPr>
            <p:custDataLst>
              <p:tags r:id="rId7"/>
            </p:custDataLst>
          </p:nvPr>
        </p:nvPicPr>
        <p:blipFill>
          <a:blip r:embed="rId8"/>
          <a:stretch>
            <a:fillRect/>
          </a:stretch>
        </p:blipFill>
        <p:spPr>
          <a:xfrm>
            <a:off x="0" y="0"/>
            <a:ext cx="1889125" cy="749300"/>
          </a:xfrm>
          <a:prstGeom prst="rect">
            <a:avLst/>
          </a:prstGeom>
          <a:noFill/>
          <a:ln w="9525">
            <a:noFill/>
          </a:ln>
        </p:spPr>
      </p:pic>
      <p:sp>
        <p:nvSpPr>
          <p:cNvPr id="78857" name="文本框 3"/>
          <p:cNvSpPr txBox="1"/>
          <p:nvPr>
            <p:custDataLst>
              <p:tags r:id="rId9"/>
            </p:custDataLst>
          </p:nvPr>
        </p:nvSpPr>
        <p:spPr>
          <a:xfrm>
            <a:off x="806450" y="1635125"/>
            <a:ext cx="180022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WH-FL9W-CT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80899" name="文本框 103"/>
          <p:cNvSpPr txBox="1"/>
          <p:nvPr/>
        </p:nvSpPr>
        <p:spPr>
          <a:xfrm>
            <a:off x="806450" y="2079625"/>
            <a:ext cx="5080000" cy="2860675"/>
          </a:xfrm>
          <a:prstGeom prst="rect">
            <a:avLst/>
          </a:prstGeom>
          <a:noFill/>
          <a:ln w="9525">
            <a:noFill/>
          </a:ln>
        </p:spPr>
        <p:txBody>
          <a:bodyPr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 30pcs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30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 custom-made color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100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High strength tempered glass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a:t>
            </a:r>
            <a:r>
              <a:rPr lang="zh-CN" altLang="en-US" sz="1400">
                <a:latin typeface="Times New Roman" panose="02020603050405020304" charset="0"/>
                <a:ea typeface="微软雅黑" panose="020B0503020204020204" pitchFamily="34" charset="-122"/>
                <a:sym typeface="宋体" panose="02010600030101010101" pitchFamily="2"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24W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6063 Aluminum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Size:￠208*H35mm</a:t>
            </a:r>
            <a:r>
              <a:rPr lang="zh-CN" altLang="en-US" sz="1400">
                <a:solidFill>
                  <a:srgbClr val="FF0000"/>
                </a:solidFill>
                <a:latin typeface="Times New Roman" panose="02020603050405020304" charset="0"/>
                <a:ea typeface="微软雅黑" panose="020B0503020204020204" pitchFamily="34" charset="-122"/>
                <a:sym typeface="宋体" panose="02010600030101010101" pitchFamily="2" charset="-122"/>
              </a:rPr>
              <a:t> </a:t>
            </a:r>
            <a:endParaRPr lang="zh-CN" altLang="en-US" sz="1400">
              <a:solidFill>
                <a:srgbClr val="FF0000"/>
              </a:solidFill>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68</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200">
              <a:latin typeface="Times New Roman" panose="02020603050405020304" charset="0"/>
              <a:ea typeface="微软雅黑" panose="020B0503020204020204" pitchFamily="34" charset="-122"/>
            </a:endParaRPr>
          </a:p>
          <a:p>
            <a:endParaRPr lang="zh-CN" altLang="en-US" sz="1200">
              <a:latin typeface="微软雅黑" panose="020B0503020204020204" pitchFamily="34" charset="-122"/>
              <a:ea typeface="微软雅黑" panose="020B0503020204020204" pitchFamily="34" charset="-122"/>
            </a:endParaRPr>
          </a:p>
        </p:txBody>
      </p:sp>
      <p:pic>
        <p:nvPicPr>
          <p:cNvPr id="80900" name="图片 4"/>
          <p:cNvPicPr/>
          <p:nvPr/>
        </p:nvPicPr>
        <p:blipFill>
          <a:blip r:embed="rId1"/>
          <a:stretch>
            <a:fillRect/>
          </a:stretch>
        </p:blipFill>
        <p:spPr>
          <a:xfrm>
            <a:off x="8455025" y="4127500"/>
            <a:ext cx="2797175" cy="2130425"/>
          </a:xfrm>
          <a:prstGeom prst="rect">
            <a:avLst/>
          </a:prstGeom>
          <a:noFill/>
          <a:ln w="9525">
            <a:noFill/>
          </a:ln>
        </p:spPr>
      </p:pic>
      <p:sp>
        <p:nvSpPr>
          <p:cNvPr id="80901" name="文本框 9"/>
          <p:cNvSpPr txBox="1"/>
          <p:nvPr>
            <p:custDataLst>
              <p:tags r:id="rId2"/>
            </p:custDataLst>
          </p:nvPr>
        </p:nvSpPr>
        <p:spPr>
          <a:xfrm>
            <a:off x="3824288" y="750888"/>
            <a:ext cx="4227512" cy="736600"/>
          </a:xfrm>
          <a:prstGeom prst="rect">
            <a:avLst/>
          </a:prstGeom>
          <a:noFill/>
          <a:ln w="9525">
            <a:noFill/>
          </a:ln>
        </p:spPr>
        <p:txBody>
          <a:bodyPr wrap="square" anchor="t" anchorCtr="0">
            <a:spAutoFit/>
          </a:bodyPr>
          <a:p>
            <a:pPr>
              <a:lnSpc>
                <a:spcPct val="150000"/>
              </a:lnSpc>
            </a:pPr>
            <a:r>
              <a:rPr lang="zh-CN" altLang="en-US" sz="2800">
                <a:latin typeface="方正粗黑宋简体" panose="02000000000000000000" charset="-122"/>
                <a:ea typeface="方正粗黑宋简体" panose="02000000000000000000" charset="-122"/>
                <a:sym typeface="宋体" panose="02010600030101010101" pitchFamily="2" charset="-122"/>
              </a:rPr>
              <a:t>Ring </a:t>
            </a:r>
            <a:r>
              <a:rPr lang="en-US" altLang="zh-CN" sz="2800">
                <a:latin typeface="方正粗黑宋简体" panose="02000000000000000000" charset="-122"/>
                <a:ea typeface="方正粗黑宋简体" panose="02000000000000000000" charset="-122"/>
                <a:sym typeface="宋体" panose="02010600030101010101" pitchFamily="2" charset="-122"/>
              </a:rPr>
              <a:t>U</a:t>
            </a:r>
            <a:r>
              <a:rPr lang="zh-CN" altLang="en-US" sz="2800">
                <a:latin typeface="方正粗黑宋简体" panose="02000000000000000000" charset="-122"/>
                <a:ea typeface="方正粗黑宋简体" panose="02000000000000000000" charset="-122"/>
                <a:sym typeface="宋体" panose="02010600030101010101" pitchFamily="2" charset="-122"/>
              </a:rPr>
              <a:t>nderwater </a:t>
            </a:r>
            <a:r>
              <a:rPr lang="en-US" altLang="zh-CN" sz="2800">
                <a:latin typeface="方正粗黑宋简体" panose="02000000000000000000" charset="-122"/>
                <a:ea typeface="方正粗黑宋简体" panose="02000000000000000000" charset="-122"/>
                <a:sym typeface="宋体" panose="02010600030101010101" pitchFamily="2" charset="-122"/>
              </a:rPr>
              <a:t>L</a:t>
            </a:r>
            <a:r>
              <a:rPr lang="zh-CN" altLang="en-US" sz="2800">
                <a:latin typeface="方正粗黑宋简体" panose="02000000000000000000" charset="-122"/>
                <a:ea typeface="方正粗黑宋简体" panose="02000000000000000000" charset="-122"/>
                <a:sym typeface="宋体" panose="02010600030101010101" pitchFamily="2" charset="-122"/>
              </a:rPr>
              <a:t>ight</a:t>
            </a:r>
            <a:endParaRPr lang="zh-CN" altLang="en-US" sz="2800">
              <a:latin typeface="方正粗黑宋简体" panose="02000000000000000000" charset="-122"/>
              <a:ea typeface="方正粗黑宋简体" panose="02000000000000000000" charset="-122"/>
              <a:sym typeface="宋体" panose="02010600030101010101" pitchFamily="2" charset="-122"/>
            </a:endParaRPr>
          </a:p>
        </p:txBody>
      </p:sp>
      <p:pic>
        <p:nvPicPr>
          <p:cNvPr id="80902" name="图片 5" descr="未标题-1"/>
          <p:cNvPicPr>
            <a:picLocks noChangeAspect="1"/>
          </p:cNvPicPr>
          <p:nvPr/>
        </p:nvPicPr>
        <p:blipFill>
          <a:blip r:embed="rId3"/>
          <a:stretch>
            <a:fillRect/>
          </a:stretch>
        </p:blipFill>
        <p:spPr>
          <a:xfrm>
            <a:off x="8455025" y="1096963"/>
            <a:ext cx="2797175" cy="2468562"/>
          </a:xfrm>
          <a:prstGeom prst="rect">
            <a:avLst/>
          </a:prstGeom>
          <a:noFill/>
          <a:ln w="9525">
            <a:noFill/>
          </a:ln>
        </p:spPr>
      </p:pic>
      <p:sp>
        <p:nvSpPr>
          <p:cNvPr id="80903" name="文本框 18"/>
          <p:cNvSpPr/>
          <p:nvPr>
            <p:custDataLst>
              <p:tags r:id="rId4"/>
            </p:custDataLst>
          </p:nvPr>
        </p:nvSpPr>
        <p:spPr>
          <a:xfrm>
            <a:off x="2790825" y="-17462"/>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80904" name="图片 116"/>
          <p:cNvPicPr>
            <a:picLocks noChangeAspect="1"/>
          </p:cNvPicPr>
          <p:nvPr>
            <p:custDataLst>
              <p:tags r:id="rId5"/>
            </p:custDataLst>
          </p:nvPr>
        </p:nvPicPr>
        <p:blipFill>
          <a:blip r:embed="rId6"/>
          <a:stretch>
            <a:fillRect/>
          </a:stretch>
        </p:blipFill>
        <p:spPr>
          <a:xfrm>
            <a:off x="0" y="0"/>
            <a:ext cx="1889125" cy="749300"/>
          </a:xfrm>
          <a:prstGeom prst="rect">
            <a:avLst/>
          </a:prstGeom>
          <a:noFill/>
          <a:ln w="9525">
            <a:noFill/>
          </a:ln>
        </p:spPr>
      </p:pic>
      <p:sp>
        <p:nvSpPr>
          <p:cNvPr id="80905" name="文本框 3"/>
          <p:cNvSpPr txBox="1"/>
          <p:nvPr>
            <p:custDataLst>
              <p:tags r:id="rId7"/>
            </p:custDataLst>
          </p:nvPr>
        </p:nvSpPr>
        <p:spPr>
          <a:xfrm>
            <a:off x="806450" y="1635125"/>
            <a:ext cx="2366963"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WH-UL24W-CT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9219"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9220" name="文本框 8"/>
          <p:cNvSpPr txBox="1"/>
          <p:nvPr>
            <p:custDataLst>
              <p:tags r:id="rId2"/>
            </p:custDataLst>
          </p:nvPr>
        </p:nvSpPr>
        <p:spPr>
          <a:xfrm>
            <a:off x="2901950" y="1006475"/>
            <a:ext cx="4786313" cy="720725"/>
          </a:xfrm>
          <a:prstGeom prst="rect">
            <a:avLst/>
          </a:prstGeom>
          <a:noFill/>
          <a:ln w="9525">
            <a:noFill/>
          </a:ln>
        </p:spPr>
        <p:txBody>
          <a:bodyPr wrap="square" anchor="t" anchorCtr="0"/>
          <a:p>
            <a:r>
              <a:rPr lang="en-US" altLang="zh-CN" sz="2400" b="1">
                <a:latin typeface="Times New Roman" panose="02020603050405020304" charset="0"/>
                <a:ea typeface="微软雅黑" panose="020B0503020204020204" pitchFamily="34" charset="-122"/>
                <a:sym typeface="宋体" panose="02010600030101010101" pitchFamily="2" charset="-122"/>
              </a:rPr>
              <a:t>COLOR </a:t>
            </a:r>
            <a:r>
              <a:rPr lang="zh-CN" altLang="en-US" sz="2400" b="1">
                <a:latin typeface="Times New Roman" panose="02020603050405020304" charset="0"/>
                <a:ea typeface="微软雅黑" panose="020B0503020204020204" pitchFamily="34" charset="-122"/>
                <a:sym typeface="宋体" panose="02010600030101010101" pitchFamily="2" charset="-122"/>
              </a:rPr>
              <a:t>ZOOM PROFILE</a:t>
            </a:r>
            <a:r>
              <a:rPr lang="en-US" altLang="zh-CN" sz="2400" b="1">
                <a:latin typeface="Times New Roman" panose="02020603050405020304" charset="0"/>
                <a:ea typeface="微软雅黑" panose="020B0503020204020204" pitchFamily="34" charset="-122"/>
                <a:sym typeface="宋体" panose="02010600030101010101" pitchFamily="2" charset="-122"/>
              </a:rPr>
              <a:t> SPOT</a:t>
            </a:r>
            <a:endParaRPr lang="zh-CN" altLang="en-US" sz="2800" b="1">
              <a:latin typeface="Times New Roman" panose="02020603050405020304" charset="0"/>
              <a:ea typeface="微软雅黑" panose="020B0503020204020204" pitchFamily="34" charset="-122"/>
              <a:sym typeface="宋体" panose="02010600030101010101" pitchFamily="2" charset="-122"/>
            </a:endParaRPr>
          </a:p>
          <a:p>
            <a:r>
              <a:rPr lang="zh-CN" altLang="en-US" sz="2800">
                <a:latin typeface="微软雅黑" panose="020B0503020204020204" pitchFamily="34" charset="-122"/>
                <a:ea typeface="微软雅黑" panose="020B0503020204020204" pitchFamily="34" charset="-122"/>
                <a:sym typeface="宋体" panose="02010600030101010101" pitchFamily="2" charset="-122"/>
              </a:rPr>
              <a:t> </a:t>
            </a:r>
            <a:endParaRPr lang="en-US" altLang="zh-CN" sz="2800">
              <a:latin typeface="微软雅黑" panose="020B0503020204020204" pitchFamily="34" charset="-122"/>
              <a:ea typeface="微软雅黑" panose="020B0503020204020204" pitchFamily="34" charset="-122"/>
              <a:sym typeface="宋体" panose="02010600030101010101" pitchFamily="2" charset="-122"/>
            </a:endParaRPr>
          </a:p>
        </p:txBody>
      </p:sp>
      <p:sp>
        <p:nvSpPr>
          <p:cNvPr id="9221" name="文本框 18"/>
          <p:cNvSpPr/>
          <p:nvPr>
            <p:custDataLst>
              <p:tags r:id="rId3"/>
            </p:custDataLst>
          </p:nvPr>
        </p:nvSpPr>
        <p:spPr>
          <a:xfrm>
            <a:off x="3087688" y="131763"/>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endParaRPr>
          </a:p>
        </p:txBody>
      </p:sp>
      <p:sp>
        <p:nvSpPr>
          <p:cNvPr id="9222" name="文本框 3"/>
          <p:cNvSpPr txBox="1"/>
          <p:nvPr/>
        </p:nvSpPr>
        <p:spPr>
          <a:xfrm>
            <a:off x="684213" y="1982788"/>
            <a:ext cx="4538662" cy="4287837"/>
          </a:xfrm>
          <a:prstGeom prst="rect">
            <a:avLst/>
          </a:prstGeom>
          <a:noFill/>
          <a:ln w="9525">
            <a:noFill/>
          </a:ln>
        </p:spPr>
        <p:txBody>
          <a:bodyPr wrap="square" anchor="t" anchorCtr="0"/>
          <a:p>
            <a:r>
              <a:rPr lang="zh-CN" altLang="en-US" sz="1400">
                <a:latin typeface="Times New Roman" panose="02020603050405020304" charset="0"/>
                <a:ea typeface="微软雅黑" panose="020B0503020204020204" pitchFamily="34" charset="-122"/>
              </a:rPr>
              <a:t>Light Source：LED60W, RGBW/A(W / A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CRI: Ra≥90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Linear mode, flicker free</a:t>
            </a:r>
            <a:r>
              <a:rPr lang="en-US" altLang="zh-CN" sz="1400">
                <a:latin typeface="Times New Roman" panose="02020603050405020304" charset="0"/>
                <a:ea typeface="微软雅黑" panose="020B0503020204020204" pitchFamily="34" charset="-122"/>
              </a:rPr>
              <a:t>.</a:t>
            </a:r>
            <a:endParaRPr lang="en-US" altLang="zh-CN"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19°/26°/36°/50°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Program Settings are automatically saved</a:t>
            </a:r>
            <a:r>
              <a:rPr lang="en-US" altLang="zh-CN" sz="1400">
                <a:latin typeface="Times New Roman" panose="02020603050405020304" charset="0"/>
                <a:ea typeface="微软雅黑" panose="020B0503020204020204" pitchFamily="34"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4/9 channel, DMX512, </a:t>
            </a:r>
            <a:r>
              <a:rPr lang="en-US" altLang="zh-CN" sz="1400">
                <a:latin typeface="Times New Roman" panose="02020603050405020304" charset="0"/>
                <a:ea typeface="微软雅黑" panose="020B0503020204020204" pitchFamily="34" charset="-122"/>
              </a:rPr>
              <a:t>b</a:t>
            </a:r>
            <a:r>
              <a:rPr lang="zh-CN" altLang="en-US" sz="1400">
                <a:latin typeface="Times New Roman" panose="02020603050405020304" charset="0"/>
                <a:ea typeface="微软雅黑" panose="020B0503020204020204" pitchFamily="34" charset="-122"/>
              </a:rPr>
              <a:t>uilt-in automatic control mode.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OLCD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PWM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30W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Aluminum, overheat protection, normal use even reducing power</a:t>
            </a:r>
            <a:r>
              <a:rPr lang="en-US" altLang="zh-CN" sz="1400">
                <a:latin typeface="Times New Roman" panose="02020603050405020304" charset="0"/>
                <a:ea typeface="微软雅黑" panose="020B0503020204020204" pitchFamily="34"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305mm*ф75mm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2.23kg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Operaton temperature: -30~+40℃</a:t>
            </a:r>
            <a:endParaRPr lang="zh-CN" altLang="en-US" sz="1400">
              <a:latin typeface="Times New Roman" panose="02020603050405020304" charset="0"/>
              <a:ea typeface="微软雅黑" panose="020B0503020204020204" pitchFamily="34" charset="-122"/>
            </a:endParaRPr>
          </a:p>
        </p:txBody>
      </p:sp>
      <p:pic>
        <p:nvPicPr>
          <p:cNvPr id="9223" name="图片 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pic>
        <p:nvPicPr>
          <p:cNvPr id="9224" name="图片 9"/>
          <p:cNvPicPr>
            <a:picLocks noChangeAspect="1"/>
          </p:cNvPicPr>
          <p:nvPr>
            <p:custDataLst>
              <p:tags r:id="rId6"/>
            </p:custDataLst>
          </p:nvPr>
        </p:nvPicPr>
        <p:blipFill>
          <a:blip r:embed="rId7"/>
          <a:stretch>
            <a:fillRect/>
          </a:stretch>
        </p:blipFill>
        <p:spPr>
          <a:xfrm>
            <a:off x="7848600" y="898525"/>
            <a:ext cx="2792413" cy="2954338"/>
          </a:xfrm>
          <a:prstGeom prst="rect">
            <a:avLst/>
          </a:prstGeom>
          <a:noFill/>
          <a:ln w="9525">
            <a:noFill/>
          </a:ln>
        </p:spPr>
      </p:pic>
      <p:sp>
        <p:nvSpPr>
          <p:cNvPr id="9225" name="文本框 10"/>
          <p:cNvSpPr txBox="1"/>
          <p:nvPr>
            <p:custDataLst>
              <p:tags r:id="rId8"/>
            </p:custDataLst>
          </p:nvPr>
        </p:nvSpPr>
        <p:spPr>
          <a:xfrm>
            <a:off x="684213" y="1616075"/>
            <a:ext cx="3694112" cy="355600"/>
          </a:xfrm>
          <a:prstGeom prst="rect">
            <a:avLst/>
          </a:prstGeom>
          <a:noFill/>
          <a:ln w="9525">
            <a:noFill/>
          </a:ln>
        </p:spPr>
        <p:txBody>
          <a:bodyPr wrap="square" anchor="t" anchorCtr="0"/>
          <a:p>
            <a:r>
              <a:rPr lang="en-US" altLang="zh-CN" b="1">
                <a:latin typeface="Times New Roman" panose="02020603050405020304" charset="0"/>
                <a:ea typeface="微软雅黑" panose="020B0503020204020204" pitchFamily="34" charset="-122"/>
              </a:rPr>
              <a:t>WH-ZPS30W-RGBW/A</a:t>
            </a:r>
            <a:r>
              <a:rPr lang="zh-CN" altLang="en-US" sz="2400">
                <a:latin typeface="微软雅黑" panose="020B0503020204020204" pitchFamily="34" charset="-122"/>
                <a:ea typeface="微软雅黑" panose="020B0503020204020204" pitchFamily="34" charset="-122"/>
                <a:sym typeface="宋体" panose="02010600030101010101" pitchFamily="2" charset="-122"/>
              </a:rPr>
              <a:t> </a:t>
            </a:r>
            <a:endParaRPr lang="en-US" altLang="zh-CN" sz="240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9226" name="图片 11"/>
          <p:cNvPicPr>
            <a:picLocks noChangeAspect="1"/>
          </p:cNvPicPr>
          <p:nvPr>
            <p:custDataLst>
              <p:tags r:id="rId9"/>
            </p:custDataLst>
          </p:nvPr>
        </p:nvPicPr>
        <p:blipFill>
          <a:blip r:embed="rId10"/>
          <a:stretch>
            <a:fillRect/>
          </a:stretch>
        </p:blipFill>
        <p:spPr>
          <a:xfrm>
            <a:off x="7064375" y="3657600"/>
            <a:ext cx="3987800" cy="2998788"/>
          </a:xfrm>
          <a:prstGeom prst="rect">
            <a:avLst/>
          </a:prstGeom>
          <a:noFill/>
          <a:ln w="9525">
            <a:noFill/>
          </a:ln>
        </p:spPr>
      </p:pic>
    </p:spTree>
  </p:cSld>
  <p:clrMapOvr>
    <a:masterClrMapping/>
  </p:clrMapOvr>
  <p:transition spd="slow" advTm="3000">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82947" name="图片 22" descr="3"/>
          <p:cNvPicPr>
            <a:picLocks noChangeAspect="1"/>
          </p:cNvPicPr>
          <p:nvPr>
            <p:custDataLst>
              <p:tags r:id="rId1"/>
            </p:custDataLst>
          </p:nvPr>
        </p:nvPicPr>
        <p:blipFill>
          <a:blip r:embed="rId2"/>
          <a:stretch>
            <a:fillRect/>
          </a:stretch>
        </p:blipFill>
        <p:spPr>
          <a:xfrm>
            <a:off x="6140450" y="2654300"/>
            <a:ext cx="2208213" cy="2900363"/>
          </a:xfrm>
          <a:prstGeom prst="rect">
            <a:avLst/>
          </a:prstGeom>
          <a:noFill/>
          <a:ln w="9525">
            <a:noFill/>
          </a:ln>
        </p:spPr>
      </p:pic>
      <p:pic>
        <p:nvPicPr>
          <p:cNvPr id="82948" name="图片 3"/>
          <p:cNvPicPr>
            <a:picLocks noChangeAspect="1"/>
          </p:cNvPicPr>
          <p:nvPr>
            <p:custDataLst>
              <p:tags r:id="rId3"/>
            </p:custDataLst>
          </p:nvPr>
        </p:nvPicPr>
        <p:blipFill>
          <a:blip r:embed="rId4"/>
          <a:srcRect l="10748" b="27650"/>
          <a:stretch>
            <a:fillRect/>
          </a:stretch>
        </p:blipFill>
        <p:spPr>
          <a:xfrm>
            <a:off x="9350375" y="2654300"/>
            <a:ext cx="2098675" cy="3032125"/>
          </a:xfrm>
          <a:prstGeom prst="rect">
            <a:avLst/>
          </a:prstGeom>
          <a:noFill/>
          <a:ln w="9525">
            <a:noFill/>
          </a:ln>
        </p:spPr>
      </p:pic>
      <p:sp>
        <p:nvSpPr>
          <p:cNvPr id="82949" name="文本框 4"/>
          <p:cNvSpPr txBox="1"/>
          <p:nvPr/>
        </p:nvSpPr>
        <p:spPr>
          <a:xfrm>
            <a:off x="806450" y="2295525"/>
            <a:ext cx="4064000" cy="2890838"/>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 36pcs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60/90/120°</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 Warm white, yellow, yellow, green, purple, red, pink, green, blue, full color.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110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High strength tempered glass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a:t>
            </a:r>
            <a:r>
              <a:rPr lang="zh-CN" altLang="en-US" sz="1400">
                <a:latin typeface="Times New Roman" panose="02020603050405020304" charset="0"/>
                <a:ea typeface="微软雅黑" panose="020B0503020204020204" pitchFamily="34" charset="-122"/>
                <a:sym typeface="宋体" panose="02010600030101010101" pitchFamily="2"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108W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Aluminum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 Size:L1000*W32*H25mm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82950" name="文本框 9"/>
          <p:cNvSpPr txBox="1"/>
          <p:nvPr>
            <p:custDataLst>
              <p:tags r:id="rId5"/>
            </p:custDataLst>
          </p:nvPr>
        </p:nvSpPr>
        <p:spPr>
          <a:xfrm>
            <a:off x="3759200" y="906463"/>
            <a:ext cx="5378450" cy="736600"/>
          </a:xfrm>
          <a:prstGeom prst="rect">
            <a:avLst/>
          </a:prstGeom>
          <a:noFill/>
          <a:ln w="9525">
            <a:noFill/>
          </a:ln>
        </p:spPr>
        <p:txBody>
          <a:bodyPr wrap="square" anchor="t" anchorCtr="0">
            <a:spAutoFit/>
          </a:bodyPr>
          <a:p>
            <a:pPr>
              <a:lnSpc>
                <a:spcPct val="150000"/>
              </a:lnSpc>
            </a:pPr>
            <a:r>
              <a:rPr lang="en-US" altLang="zh-CN" sz="2800">
                <a:latin typeface="方正粗黑宋简体" panose="02000000000000000000" charset="-122"/>
                <a:ea typeface="方正粗黑宋简体" panose="02000000000000000000" charset="-122"/>
                <a:sym typeface="宋体" panose="02010600030101010101" pitchFamily="2" charset="-122"/>
              </a:rPr>
              <a:t>Waterproof Wall-Wash Light</a:t>
            </a:r>
            <a:endParaRPr lang="zh-CN" altLang="en-US" sz="2800">
              <a:latin typeface="方正粗黑宋简体" panose="02000000000000000000" charset="-122"/>
              <a:ea typeface="方正粗黑宋简体" panose="02000000000000000000" charset="-122"/>
              <a:sym typeface="宋体" panose="02010600030101010101" pitchFamily="2" charset="-122"/>
            </a:endParaRPr>
          </a:p>
        </p:txBody>
      </p:sp>
      <p:sp>
        <p:nvSpPr>
          <p:cNvPr id="82951" name="文本框 18"/>
          <p:cNvSpPr/>
          <p:nvPr>
            <p:custDataLst>
              <p:tags r:id="rId6"/>
            </p:custDataLst>
          </p:nvPr>
        </p:nvSpPr>
        <p:spPr>
          <a:xfrm>
            <a:off x="2754313" y="0"/>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82952" name="图片 116"/>
          <p:cNvPicPr>
            <a:picLocks noChangeAspect="1"/>
          </p:cNvPicPr>
          <p:nvPr>
            <p:custDataLst>
              <p:tags r:id="rId7"/>
            </p:custDataLst>
          </p:nvPr>
        </p:nvPicPr>
        <p:blipFill>
          <a:blip r:embed="rId8"/>
          <a:stretch>
            <a:fillRect/>
          </a:stretch>
        </p:blipFill>
        <p:spPr>
          <a:xfrm>
            <a:off x="0" y="0"/>
            <a:ext cx="1889125" cy="749300"/>
          </a:xfrm>
          <a:prstGeom prst="rect">
            <a:avLst/>
          </a:prstGeom>
          <a:noFill/>
          <a:ln w="9525">
            <a:noFill/>
          </a:ln>
        </p:spPr>
      </p:pic>
      <p:sp>
        <p:nvSpPr>
          <p:cNvPr id="82953" name="文本框 3"/>
          <p:cNvSpPr txBox="1"/>
          <p:nvPr>
            <p:custDataLst>
              <p:tags r:id="rId9"/>
            </p:custDataLst>
          </p:nvPr>
        </p:nvSpPr>
        <p:spPr>
          <a:xfrm>
            <a:off x="806450" y="1927225"/>
            <a:ext cx="2366963"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WH-WL108W-CT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84995" name="文本框 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custDataLst>
              <p:tags r:id="rId1"/>
            </p:custDataLst>
          </p:nvPr>
        </p:nvSpPr>
        <p:spPr>
          <a:xfrm>
            <a:off x="192088" y="295275"/>
            <a:ext cx="1403350" cy="460375"/>
          </a:xfrm>
          <a:prstGeom prst="rect">
            <a:avLst/>
          </a:prstGeom>
          <a:noFill/>
          <a:ln w="9525">
            <a:noFill/>
          </a:ln>
        </p:spPr>
        <p:txBody>
          <a:bodyPr wrap="none" anchor="t" anchorCtr="0">
            <a:spAutoFit/>
          </a:bodyPr>
          <a:p>
            <a:r>
              <a:rPr lang="zh-CN" altLang="en-US" sz="2400" b="1" dirty="0">
                <a:solidFill>
                  <a:schemeClr val="bg1"/>
                </a:solidFill>
                <a:latin typeface="金山云技术体" charset="-122"/>
                <a:ea typeface="金山云技术体" charset="-122"/>
              </a:rPr>
              <a:t>江西文和</a:t>
            </a:r>
            <a:endParaRPr lang="zh-CN" altLang="en-US" sz="2400" b="1" dirty="0">
              <a:solidFill>
                <a:schemeClr val="bg1"/>
              </a:solidFill>
              <a:latin typeface="金山云技术体" charset="-122"/>
              <a:ea typeface="金山云技术体" charset="-122"/>
            </a:endParaRPr>
          </a:p>
        </p:txBody>
      </p:sp>
      <p:sp>
        <p:nvSpPr>
          <p:cNvPr id="84996" name="文本框 112"/>
          <p:cNvSpPr txBox="1"/>
          <p:nvPr/>
        </p:nvSpPr>
        <p:spPr>
          <a:xfrm>
            <a:off x="431800" y="1952625"/>
            <a:ext cx="5080000" cy="644525"/>
          </a:xfrm>
          <a:prstGeom prst="rect">
            <a:avLst/>
          </a:prstGeom>
          <a:noFill/>
          <a:ln w="9525">
            <a:noFill/>
          </a:ln>
        </p:spPr>
        <p:txBody>
          <a:bodyPr anchor="t" anchorCtr="0">
            <a:spAutoFit/>
          </a:bodyPr>
          <a:p>
            <a:endParaRPr lang="zh-CN" altLang="zh-CN">
              <a:latin typeface="Calibri" panose="020F0502020204030204" pitchFamily="34" charset="0"/>
              <a:ea typeface="宋体" panose="02010600030101010101" pitchFamily="2" charset="-122"/>
            </a:endParaRPr>
          </a:p>
          <a:p>
            <a:endParaRPr lang="zh-CN" altLang="en-US">
              <a:latin typeface="Calibri" panose="020F0502020204030204" pitchFamily="34" charset="0"/>
              <a:ea typeface="宋体" panose="02010600030101010101" pitchFamily="2" charset="-122"/>
            </a:endParaRPr>
          </a:p>
        </p:txBody>
      </p:sp>
      <p:sp>
        <p:nvSpPr>
          <p:cNvPr id="84997" name="文本框 8"/>
          <p:cNvSpPr txBox="1"/>
          <p:nvPr>
            <p:custDataLst>
              <p:tags r:id="rId2"/>
            </p:custDataLst>
          </p:nvPr>
        </p:nvSpPr>
        <p:spPr>
          <a:xfrm>
            <a:off x="3979863" y="876300"/>
            <a:ext cx="5888037" cy="522288"/>
          </a:xfrm>
          <a:prstGeom prst="rect">
            <a:avLst/>
          </a:prstGeom>
          <a:noFill/>
          <a:ln w="9525">
            <a:noFill/>
          </a:ln>
        </p:spPr>
        <p:txBody>
          <a:bodyPr wrap="square" anchor="t" anchorCtr="0">
            <a:spAutoFit/>
          </a:bodyPr>
          <a:p>
            <a:r>
              <a:rPr lang="en-US" altLang="zh-CN" sz="2800">
                <a:latin typeface="方正粗黑宋简体" panose="02000000000000000000" charset="-122"/>
                <a:ea typeface="方正粗黑宋简体" panose="02000000000000000000" charset="-122"/>
                <a:sym typeface="宋体" panose="02010600030101010101" pitchFamily="2" charset="-122"/>
              </a:rPr>
              <a:t>Waterproof Wall-Wash Light</a:t>
            </a:r>
            <a:endParaRPr lang="zh-CN" altLang="en-US" sz="2800">
              <a:latin typeface="方正粗黑宋简体" panose="02000000000000000000" charset="-122"/>
              <a:ea typeface="方正粗黑宋简体" panose="02000000000000000000" charset="-122"/>
              <a:sym typeface="宋体" panose="02010600030101010101" pitchFamily="2" charset="-122"/>
            </a:endParaRPr>
          </a:p>
        </p:txBody>
      </p:sp>
      <p:pic>
        <p:nvPicPr>
          <p:cNvPr id="84998" name="图片 10"/>
          <p:cNvPicPr>
            <a:picLocks noChangeAspect="1"/>
          </p:cNvPicPr>
          <p:nvPr>
            <p:custDataLst>
              <p:tags r:id="rId3"/>
            </p:custDataLst>
          </p:nvPr>
        </p:nvPicPr>
        <p:blipFill>
          <a:blip r:embed="rId4"/>
          <a:stretch>
            <a:fillRect/>
          </a:stretch>
        </p:blipFill>
        <p:spPr>
          <a:xfrm>
            <a:off x="7397750" y="3694113"/>
            <a:ext cx="3619500" cy="2649537"/>
          </a:xfrm>
          <a:prstGeom prst="rect">
            <a:avLst/>
          </a:prstGeom>
          <a:noFill/>
          <a:ln w="9525">
            <a:noFill/>
          </a:ln>
        </p:spPr>
      </p:pic>
      <p:pic>
        <p:nvPicPr>
          <p:cNvPr id="84999" name="图片 11"/>
          <p:cNvPicPr>
            <a:picLocks noChangeAspect="1"/>
          </p:cNvPicPr>
          <p:nvPr>
            <p:custDataLst>
              <p:tags r:id="rId5"/>
            </p:custDataLst>
          </p:nvPr>
        </p:nvPicPr>
        <p:blipFill>
          <a:blip r:embed="rId6"/>
          <a:srcRect r="-748" b="-832"/>
          <a:stretch>
            <a:fillRect/>
          </a:stretch>
        </p:blipFill>
        <p:spPr>
          <a:xfrm>
            <a:off x="8945563" y="1630363"/>
            <a:ext cx="2071687" cy="1949450"/>
          </a:xfrm>
          <a:prstGeom prst="rect">
            <a:avLst/>
          </a:prstGeom>
          <a:noFill/>
          <a:ln w="9525">
            <a:noFill/>
          </a:ln>
        </p:spPr>
      </p:pic>
      <p:sp>
        <p:nvSpPr>
          <p:cNvPr id="85000" name="文本框 12"/>
          <p:cNvSpPr txBox="1"/>
          <p:nvPr/>
        </p:nvSpPr>
        <p:spPr>
          <a:xfrm>
            <a:off x="898525" y="1927225"/>
            <a:ext cx="4691063" cy="3106738"/>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 24pcs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60/90/120°</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 Warm white, yellow, yellow, green, purple, red, pink, green, blue, full color.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110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High strength tempered glass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a:t>
            </a:r>
            <a:r>
              <a:rPr lang="zh-CN" altLang="en-US" sz="1400">
                <a:latin typeface="Times New Roman" panose="02020603050405020304" charset="0"/>
                <a:ea typeface="微软雅黑" panose="020B0503020204020204" pitchFamily="34" charset="-122"/>
                <a:sym typeface="宋体" panose="02010600030101010101" pitchFamily="2"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,silicon controlled dimming.</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24W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Aluminum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Size:L1000*W24*H45mm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85001" name="文本框 18"/>
          <p:cNvSpPr/>
          <p:nvPr>
            <p:custDataLst>
              <p:tags r:id="rId7"/>
            </p:custDataLst>
          </p:nvPr>
        </p:nvSpPr>
        <p:spPr>
          <a:xfrm>
            <a:off x="3092450" y="-17462"/>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85002" name="图片 116"/>
          <p:cNvPicPr>
            <a:picLocks noChangeAspect="1"/>
          </p:cNvPicPr>
          <p:nvPr>
            <p:custDataLst>
              <p:tags r:id="rId8"/>
            </p:custDataLst>
          </p:nvPr>
        </p:nvPicPr>
        <p:blipFill>
          <a:blip r:embed="rId9"/>
          <a:stretch>
            <a:fillRect/>
          </a:stretch>
        </p:blipFill>
        <p:spPr>
          <a:xfrm>
            <a:off x="0" y="4763"/>
            <a:ext cx="1889125" cy="749300"/>
          </a:xfrm>
          <a:prstGeom prst="rect">
            <a:avLst/>
          </a:prstGeom>
          <a:noFill/>
          <a:ln w="9525">
            <a:noFill/>
          </a:ln>
        </p:spPr>
      </p:pic>
      <p:sp>
        <p:nvSpPr>
          <p:cNvPr id="85003" name="文本框 3"/>
          <p:cNvSpPr txBox="1"/>
          <p:nvPr>
            <p:custDataLst>
              <p:tags r:id="rId10"/>
            </p:custDataLst>
          </p:nvPr>
        </p:nvSpPr>
        <p:spPr>
          <a:xfrm>
            <a:off x="898525" y="1558925"/>
            <a:ext cx="236537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WH-WL24W-CT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87043" name="图片 4"/>
          <p:cNvPicPr/>
          <p:nvPr/>
        </p:nvPicPr>
        <p:blipFill>
          <a:blip r:embed="rId1">
            <a:lum contrast="11999"/>
          </a:blip>
          <a:stretch>
            <a:fillRect/>
          </a:stretch>
        </p:blipFill>
        <p:spPr>
          <a:xfrm>
            <a:off x="8408988" y="1260475"/>
            <a:ext cx="2036762" cy="2543175"/>
          </a:xfrm>
          <a:prstGeom prst="rect">
            <a:avLst/>
          </a:prstGeom>
          <a:noFill/>
          <a:ln w="9525">
            <a:noFill/>
          </a:ln>
        </p:spPr>
      </p:pic>
      <p:sp>
        <p:nvSpPr>
          <p:cNvPr id="87044" name="文本框 115"/>
          <p:cNvSpPr txBox="1"/>
          <p:nvPr/>
        </p:nvSpPr>
        <p:spPr>
          <a:xfrm>
            <a:off x="898525" y="2090738"/>
            <a:ext cx="4748213" cy="3532187"/>
          </a:xfrm>
          <a:prstGeom prst="rect">
            <a:avLst/>
          </a:prstGeom>
          <a:noFill/>
          <a:ln w="9525">
            <a:noFill/>
          </a:ln>
        </p:spPr>
        <p:txBody>
          <a:bodyPr wrap="square" anchor="t" anchorCtr="0"/>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Power: 0.3W-1.5W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45</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 White, warm yellow, single color, etc</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100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external dimmer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DC24V/DC12V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Die-cast aluminum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Size:L50+W20*H80mm</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0.2KG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endParaRPr lang="zh-CN" altLang="en-US" sz="1400">
              <a:latin typeface="Times New Roman" panose="02020603050405020304" charset="0"/>
              <a:ea typeface="微软雅黑" panose="020B0503020204020204" pitchFamily="34" charset="-122"/>
            </a:endParaRPr>
          </a:p>
        </p:txBody>
      </p:sp>
      <p:sp>
        <p:nvSpPr>
          <p:cNvPr id="87045" name="文本框 9"/>
          <p:cNvSpPr txBox="1"/>
          <p:nvPr>
            <p:custDataLst>
              <p:tags r:id="rId2"/>
            </p:custDataLst>
          </p:nvPr>
        </p:nvSpPr>
        <p:spPr>
          <a:xfrm>
            <a:off x="3463925" y="844550"/>
            <a:ext cx="5265738" cy="522288"/>
          </a:xfrm>
          <a:prstGeom prst="rect">
            <a:avLst/>
          </a:prstGeom>
          <a:noFill/>
          <a:ln w="9525">
            <a:noFill/>
          </a:ln>
        </p:spPr>
        <p:txBody>
          <a:bodyPr wrap="square" anchor="t" anchorCtr="0">
            <a:spAutoFit/>
          </a:bodyPr>
          <a:p>
            <a:r>
              <a:rPr lang="en-US" altLang="zh-CN" sz="2800">
                <a:latin typeface="方正粗黑宋简体" panose="02000000000000000000" charset="-122"/>
                <a:ea typeface="方正粗黑宋简体" panose="02000000000000000000" charset="-122"/>
                <a:sym typeface="宋体" panose="02010600030101010101" pitchFamily="2" charset="-122"/>
              </a:rPr>
              <a:t>Open Mounted Corner Light</a:t>
            </a:r>
            <a:endParaRPr lang="en-US" altLang="zh-CN" sz="2800">
              <a:latin typeface="方正粗黑宋简体" panose="02000000000000000000" charset="-122"/>
              <a:ea typeface="方正粗黑宋简体" panose="02000000000000000000" charset="-122"/>
              <a:sym typeface="宋体" panose="02010600030101010101" pitchFamily="2" charset="-122"/>
            </a:endParaRPr>
          </a:p>
        </p:txBody>
      </p:sp>
      <p:pic>
        <p:nvPicPr>
          <p:cNvPr id="87046" name="图片 6"/>
          <p:cNvPicPr>
            <a:picLocks noChangeAspect="1"/>
          </p:cNvPicPr>
          <p:nvPr>
            <p:custDataLst>
              <p:tags r:id="rId3"/>
            </p:custDataLst>
          </p:nvPr>
        </p:nvPicPr>
        <p:blipFill>
          <a:blip r:embed="rId4"/>
          <a:stretch>
            <a:fillRect/>
          </a:stretch>
        </p:blipFill>
        <p:spPr>
          <a:xfrm>
            <a:off x="7781925" y="3803650"/>
            <a:ext cx="3495675" cy="2638425"/>
          </a:xfrm>
          <a:prstGeom prst="rect">
            <a:avLst/>
          </a:prstGeom>
          <a:noFill/>
          <a:ln w="9525">
            <a:noFill/>
          </a:ln>
        </p:spPr>
      </p:pic>
      <p:sp>
        <p:nvSpPr>
          <p:cNvPr id="87047" name="文本框 18"/>
          <p:cNvSpPr/>
          <p:nvPr>
            <p:custDataLst>
              <p:tags r:id="rId5"/>
            </p:custDataLst>
          </p:nvPr>
        </p:nvSpPr>
        <p:spPr>
          <a:xfrm>
            <a:off x="2803525" y="-17462"/>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zh-CN" altLang="en-US"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87048" name="图片 116"/>
          <p:cNvPicPr>
            <a:picLocks noChangeAspect="1"/>
          </p:cNvPicPr>
          <p:nvPr>
            <p:custDataLst>
              <p:tags r:id="rId6"/>
            </p:custDataLst>
          </p:nvPr>
        </p:nvPicPr>
        <p:blipFill>
          <a:blip r:embed="rId7"/>
          <a:stretch>
            <a:fillRect/>
          </a:stretch>
        </p:blipFill>
        <p:spPr>
          <a:xfrm>
            <a:off x="0" y="0"/>
            <a:ext cx="1889125" cy="749300"/>
          </a:xfrm>
          <a:prstGeom prst="rect">
            <a:avLst/>
          </a:prstGeom>
          <a:noFill/>
          <a:ln w="9525">
            <a:noFill/>
          </a:ln>
        </p:spPr>
      </p:pic>
      <p:sp>
        <p:nvSpPr>
          <p:cNvPr id="87049" name="文本框 3"/>
          <p:cNvSpPr txBox="1"/>
          <p:nvPr>
            <p:custDataLst>
              <p:tags r:id="rId8"/>
            </p:custDataLst>
          </p:nvPr>
        </p:nvSpPr>
        <p:spPr>
          <a:xfrm>
            <a:off x="898525" y="1722438"/>
            <a:ext cx="287972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WH-CL0.3W-1.5W-CT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pic>
        <p:nvPicPr>
          <p:cNvPr id="89091" name="图片 2"/>
          <p:cNvPicPr>
            <a:picLocks noChangeAspect="1"/>
          </p:cNvPicPr>
          <p:nvPr>
            <p:custDataLst>
              <p:tags r:id="rId1"/>
            </p:custDataLst>
          </p:nvPr>
        </p:nvPicPr>
        <p:blipFill>
          <a:blip r:embed="rId2"/>
          <a:stretch>
            <a:fillRect/>
          </a:stretch>
        </p:blipFill>
        <p:spPr>
          <a:xfrm>
            <a:off x="7589838" y="1665288"/>
            <a:ext cx="2344737" cy="1335087"/>
          </a:xfrm>
          <a:prstGeom prst="rect">
            <a:avLst/>
          </a:prstGeom>
          <a:noFill/>
          <a:ln w="9525">
            <a:noFill/>
          </a:ln>
        </p:spPr>
      </p:pic>
      <p:pic>
        <p:nvPicPr>
          <p:cNvPr id="89092" name="图片 4"/>
          <p:cNvPicPr>
            <a:picLocks noChangeAspect="1"/>
          </p:cNvPicPr>
          <p:nvPr>
            <p:custDataLst>
              <p:tags r:id="rId3"/>
            </p:custDataLst>
          </p:nvPr>
        </p:nvPicPr>
        <p:blipFill>
          <a:blip r:embed="rId4"/>
          <a:stretch>
            <a:fillRect/>
          </a:stretch>
        </p:blipFill>
        <p:spPr>
          <a:xfrm>
            <a:off x="7375525" y="3708400"/>
            <a:ext cx="3648075" cy="2454275"/>
          </a:xfrm>
          <a:prstGeom prst="rect">
            <a:avLst/>
          </a:prstGeom>
          <a:noFill/>
          <a:ln w="9525">
            <a:noFill/>
          </a:ln>
        </p:spPr>
      </p:pic>
      <p:sp>
        <p:nvSpPr>
          <p:cNvPr id="89093" name="文本框 6"/>
          <p:cNvSpPr txBox="1"/>
          <p:nvPr/>
        </p:nvSpPr>
        <p:spPr>
          <a:xfrm>
            <a:off x="898525" y="2373313"/>
            <a:ext cx="4064000" cy="2890837"/>
          </a:xfrm>
          <a:prstGeom prst="rect">
            <a:avLst/>
          </a:prstGeom>
          <a:noFill/>
          <a:ln w="9525">
            <a:noFill/>
          </a:ln>
        </p:spPr>
        <p:txBody>
          <a:bodyPr wrap="square" anchor="t" anchorCtr="0">
            <a:spAutoFit/>
          </a:bodyPr>
          <a:p>
            <a:r>
              <a:rPr lang="en-US" altLang="zh-CN" sz="1400">
                <a:latin typeface="Times New Roman" panose="02020603050405020304" charset="0"/>
                <a:ea typeface="微软雅黑" panose="020B0503020204020204" pitchFamily="34" charset="-122"/>
                <a:sym typeface="宋体" panose="02010600030101010101" pitchFamily="2" charset="-122"/>
              </a:rPr>
              <a:t>Light source: OSRAM, 3pcs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15/30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60/90/120°</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 Warm white, yellow, yellow, green, purple, red, pink, green, blue, full color.</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Light flux</a:t>
            </a:r>
            <a:r>
              <a:rPr lang="en-US" altLang="zh-CN" sz="1400">
                <a:latin typeface="Times New Roman" panose="02020603050405020304" charset="0"/>
                <a:ea typeface="微软雅黑" panose="020B0503020204020204" pitchFamily="34" charset="-122"/>
                <a:sym typeface="宋体" panose="02010600030101010101" pitchFamily="2" charset="-122"/>
              </a:rPr>
              <a:t>: 100</a:t>
            </a:r>
            <a:r>
              <a:rPr lang="zh-CN" altLang="en-US" sz="1400">
                <a:latin typeface="Times New Roman" panose="02020603050405020304" charset="0"/>
                <a:ea typeface="微软雅黑" panose="020B0503020204020204" pitchFamily="34" charset="-122"/>
                <a:sym typeface="宋体" panose="02010600030101010101" pitchFamily="2" charset="-122"/>
              </a:rPr>
              <a:t>Lm/W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Lens Cover: High strength tempered glass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Control mode: Stay lit, </a:t>
            </a:r>
            <a:r>
              <a:rPr lang="zh-CN" altLang="en-US" sz="1400">
                <a:latin typeface="Times New Roman" panose="02020603050405020304" charset="0"/>
                <a:ea typeface="微软雅黑" panose="020B0503020204020204" pitchFamily="34" charset="-122"/>
                <a:sym typeface="宋体" panose="02010600030101010101" pitchFamily="2" charset="-122"/>
              </a:rPr>
              <a:t>DMX512</a:t>
            </a:r>
            <a:r>
              <a:rPr lang="en-US" altLang="zh-CN" sz="1400">
                <a:latin typeface="Times New Roman" panose="02020603050405020304" charset="0"/>
                <a:ea typeface="微软雅黑" panose="020B0503020204020204" pitchFamily="34" charset="-122"/>
                <a:sym typeface="宋体" panose="02010600030101010101" pitchFamily="2" charset="-122"/>
              </a:rPr>
              <a:t> </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a:t>
            </a:r>
            <a:r>
              <a:rPr lang="en-US" altLang="zh-CN" sz="1400">
                <a:latin typeface="Times New Roman" panose="02020603050405020304" charset="0"/>
                <a:ea typeface="微软雅黑" panose="020B0503020204020204" pitchFamily="34" charset="-122"/>
              </a:rPr>
              <a:t>DC24V</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Input power: 6W</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Shell: Aluminum</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Size:Ø107*L160mm</a:t>
            </a:r>
            <a:r>
              <a:rPr lang="zh-CN" altLang="en-US" sz="1400">
                <a:solidFill>
                  <a:srgbClr val="FF0000"/>
                </a:solidFill>
                <a:latin typeface="Times New Roman" panose="02020603050405020304" charset="0"/>
                <a:ea typeface="微软雅黑" panose="020B0503020204020204" pitchFamily="34" charset="-122"/>
                <a:sym typeface="宋体" panose="02010600030101010101" pitchFamily="2" charset="-122"/>
              </a:rPr>
              <a:t> </a:t>
            </a:r>
            <a:endParaRPr lang="zh-CN" altLang="en-US" sz="1400">
              <a:solidFill>
                <a:srgbClr val="FF0000"/>
              </a:solidFill>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a:t>
            </a:r>
            <a:r>
              <a:rPr lang="en-US" altLang="zh-CN" sz="1400">
                <a:latin typeface="Times New Roman" panose="02020603050405020304" charset="0"/>
                <a:ea typeface="微软雅黑" panose="020B0503020204020204" pitchFamily="34" charset="-122"/>
                <a:sym typeface="宋体" panose="02010600030101010101" pitchFamily="2" charset="-122"/>
              </a:rPr>
              <a:t>65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宋体" panose="02010600030101010101" pitchFamily="2" charset="-122"/>
            </a:endParaRPr>
          </a:p>
        </p:txBody>
      </p:sp>
      <p:sp>
        <p:nvSpPr>
          <p:cNvPr id="89094" name="文本框 9"/>
          <p:cNvSpPr txBox="1"/>
          <p:nvPr>
            <p:custDataLst>
              <p:tags r:id="rId5"/>
            </p:custDataLst>
          </p:nvPr>
        </p:nvSpPr>
        <p:spPr>
          <a:xfrm>
            <a:off x="4500563" y="820738"/>
            <a:ext cx="3005137" cy="738187"/>
          </a:xfrm>
          <a:prstGeom prst="rect">
            <a:avLst/>
          </a:prstGeom>
          <a:noFill/>
          <a:ln w="9525">
            <a:noFill/>
          </a:ln>
        </p:spPr>
        <p:txBody>
          <a:bodyPr wrap="square" anchor="t" anchorCtr="0">
            <a:spAutoFit/>
          </a:bodyPr>
          <a:p>
            <a:pPr>
              <a:lnSpc>
                <a:spcPct val="150000"/>
              </a:lnSpc>
            </a:pPr>
            <a:r>
              <a:rPr lang="en-US" altLang="zh-CN" sz="2800">
                <a:latin typeface="方正粗黑宋简体" panose="02000000000000000000" charset="-122"/>
                <a:ea typeface="方正粗黑宋简体" panose="02000000000000000000" charset="-122"/>
                <a:sym typeface="宋体" panose="02010600030101010101" pitchFamily="2" charset="-122"/>
              </a:rPr>
              <a:t>Pathway Light</a:t>
            </a:r>
            <a:endParaRPr lang="en-US" altLang="zh-CN" sz="2800">
              <a:latin typeface="方正粗黑宋简体" panose="02000000000000000000" charset="-122"/>
              <a:ea typeface="方正粗黑宋简体" panose="02000000000000000000" charset="-122"/>
              <a:sym typeface="宋体" panose="02010600030101010101" pitchFamily="2" charset="-122"/>
            </a:endParaRPr>
          </a:p>
        </p:txBody>
      </p:sp>
      <p:sp>
        <p:nvSpPr>
          <p:cNvPr id="89095" name="文本框 18"/>
          <p:cNvSpPr/>
          <p:nvPr>
            <p:custDataLst>
              <p:tags r:id="rId6"/>
            </p:custDataLst>
          </p:nvPr>
        </p:nvSpPr>
        <p:spPr>
          <a:xfrm>
            <a:off x="2727325" y="-19050"/>
            <a:ext cx="510095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Architectural Fixtures</a:t>
            </a:r>
            <a:endParaRPr lang="zh-CN" altLang="en-US" sz="4400" dirty="0">
              <a:solidFill>
                <a:srgbClr val="365FAA"/>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pic>
        <p:nvPicPr>
          <p:cNvPr id="89096" name="图片 116"/>
          <p:cNvPicPr>
            <a:picLocks noChangeAspect="1"/>
          </p:cNvPicPr>
          <p:nvPr>
            <p:custDataLst>
              <p:tags r:id="rId7"/>
            </p:custDataLst>
          </p:nvPr>
        </p:nvPicPr>
        <p:blipFill>
          <a:blip r:embed="rId8"/>
          <a:stretch>
            <a:fillRect/>
          </a:stretch>
        </p:blipFill>
        <p:spPr>
          <a:xfrm>
            <a:off x="0" y="0"/>
            <a:ext cx="1889125" cy="749300"/>
          </a:xfrm>
          <a:prstGeom prst="rect">
            <a:avLst/>
          </a:prstGeom>
          <a:noFill/>
          <a:ln w="9525">
            <a:noFill/>
          </a:ln>
        </p:spPr>
      </p:pic>
      <p:sp>
        <p:nvSpPr>
          <p:cNvPr id="89097" name="文本框 3"/>
          <p:cNvSpPr txBox="1"/>
          <p:nvPr>
            <p:custDataLst>
              <p:tags r:id="rId9"/>
            </p:custDataLst>
          </p:nvPr>
        </p:nvSpPr>
        <p:spPr>
          <a:xfrm>
            <a:off x="898525" y="2005013"/>
            <a:ext cx="236537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WH-PL6W-CT</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spTree>
  </p:cSld>
  <p:clrMapOvr>
    <a:masterClrMapping/>
  </p:clrMapOvr>
  <p:transition spd="slow" advTm="3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4" name="组合 113"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5063880" y="1761409"/>
            <a:ext cx="6523780" cy="2998679"/>
            <a:chOff x="933621" y="1032609"/>
            <a:chExt cx="10306466" cy="4737407"/>
          </a:xfrm>
          <a:solidFill>
            <a:schemeClr val="bg1">
              <a:lumMod val="85000"/>
            </a:schemeClr>
          </a:solidFill>
        </p:grpSpPr>
        <p:sp>
          <p:nvSpPr>
            <p:cNvPr id="115"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16"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18"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19"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21"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22"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24"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26"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29"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0"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1"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2"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3"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4"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5"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6"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7"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8"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39"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0"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1"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2"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3"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4"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5"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6"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7"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8"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49"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0"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1"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2"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3"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4"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5"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6"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7"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8"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59"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0"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1"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2"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3"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4"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5"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6"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7"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8"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69"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0"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1"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2"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3"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4"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5"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6"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7"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8"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79"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0"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1"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2"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3"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4"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5"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6"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7"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8"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89"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0"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1"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2"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3"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4"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5"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6"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7"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8"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199"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0"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1"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2"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3"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4"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5"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6"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7"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8"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09"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0"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1"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2"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3"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4"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5"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6"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7"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8"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19"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0"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1"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2"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3"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4"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5"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6"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sp>
          <p:nvSpPr>
            <p:cNvPr id="227"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p>
              <a:pPr algn="ctr" fontAlgn="auto"/>
              <a:endParaRPr lang="zh-CN" altLang="en-US" sz="1600" strike="noStrike" kern="0" noProof="1">
                <a:solidFill>
                  <a:srgbClr val="1F223E"/>
                </a:solidFill>
                <a:latin typeface="Broadway" panose="04040905080B02020502" pitchFamily="82" charset="0"/>
              </a:endParaRPr>
            </a:p>
          </p:txBody>
        </p:sp>
      </p:grpSp>
      <p:grpSp>
        <p:nvGrpSpPr>
          <p:cNvPr id="2" name="组合 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GrpSpPr/>
          <p:nvPr/>
        </p:nvGrpSpPr>
        <p:grpSpPr>
          <a:xfrm>
            <a:off x="216292" y="1795064"/>
            <a:ext cx="6523780" cy="2998681"/>
            <a:chOff x="933621" y="1032609"/>
            <a:chExt cx="10306466" cy="4737407"/>
          </a:xfrm>
          <a:solidFill>
            <a:schemeClr val="bg1">
              <a:lumMod val="85000"/>
            </a:schemeClr>
          </a:solidFill>
        </p:grpSpPr>
        <p:sp>
          <p:nvSpPr>
            <p:cNvPr id="3" name="Freeform 6"/>
            <p:cNvSpPr/>
            <p:nvPr/>
          </p:nvSpPr>
          <p:spPr bwMode="auto">
            <a:xfrm>
              <a:off x="3058435" y="1181436"/>
              <a:ext cx="71382" cy="38071"/>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 name="Freeform 7"/>
            <p:cNvSpPr/>
            <p:nvPr/>
          </p:nvSpPr>
          <p:spPr bwMode="auto">
            <a:xfrm>
              <a:off x="4064925" y="1181436"/>
              <a:ext cx="140386" cy="71382"/>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 name="Freeform 8"/>
            <p:cNvSpPr/>
            <p:nvPr/>
          </p:nvSpPr>
          <p:spPr bwMode="auto">
            <a:xfrm>
              <a:off x="3277341" y="1190954"/>
              <a:ext cx="66623" cy="40449"/>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 name="Freeform 9"/>
            <p:cNvSpPr/>
            <p:nvPr/>
          </p:nvSpPr>
          <p:spPr bwMode="auto">
            <a:xfrm>
              <a:off x="2849047" y="1209989"/>
              <a:ext cx="90418" cy="4996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 name="Freeform 10"/>
            <p:cNvSpPr/>
            <p:nvPr/>
          </p:nvSpPr>
          <p:spPr bwMode="auto">
            <a:xfrm>
              <a:off x="3191682" y="1209989"/>
              <a:ext cx="73762" cy="21414"/>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 name="Freeform 11"/>
            <p:cNvSpPr/>
            <p:nvPr/>
          </p:nvSpPr>
          <p:spPr bwMode="auto">
            <a:xfrm>
              <a:off x="3091747" y="1236162"/>
              <a:ext cx="83280" cy="28553"/>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 name="Freeform 12"/>
            <p:cNvSpPr/>
            <p:nvPr/>
          </p:nvSpPr>
          <p:spPr bwMode="auto">
            <a:xfrm>
              <a:off x="8872573" y="1268170"/>
              <a:ext cx="40451" cy="23794"/>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 name="Freeform 13"/>
            <p:cNvSpPr/>
            <p:nvPr/>
          </p:nvSpPr>
          <p:spPr bwMode="auto">
            <a:xfrm>
              <a:off x="4114893" y="1259956"/>
              <a:ext cx="152282" cy="78520"/>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1" name="Freeform 14"/>
            <p:cNvSpPr/>
            <p:nvPr/>
          </p:nvSpPr>
          <p:spPr bwMode="auto">
            <a:xfrm>
              <a:off x="4053029" y="1259956"/>
              <a:ext cx="61865" cy="38071"/>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2" name="Freeform 15"/>
            <p:cNvSpPr/>
            <p:nvPr/>
          </p:nvSpPr>
          <p:spPr bwMode="auto">
            <a:xfrm>
              <a:off x="8739326" y="1308621"/>
              <a:ext cx="157041" cy="90418"/>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3" name="Freeform 16"/>
            <p:cNvSpPr/>
            <p:nvPr/>
          </p:nvSpPr>
          <p:spPr bwMode="auto">
            <a:xfrm>
              <a:off x="4271934" y="1309925"/>
              <a:ext cx="157041" cy="78520"/>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4" name="Freeform 17"/>
            <p:cNvSpPr/>
            <p:nvPr/>
          </p:nvSpPr>
          <p:spPr bwMode="auto">
            <a:xfrm>
              <a:off x="8463315" y="1370485"/>
              <a:ext cx="28553" cy="45208"/>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5" name="Freeform 18"/>
            <p:cNvSpPr/>
            <p:nvPr/>
          </p:nvSpPr>
          <p:spPr bwMode="auto">
            <a:xfrm>
              <a:off x="8525179" y="1375244"/>
              <a:ext cx="83280" cy="57106"/>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6" name="Freeform 19"/>
            <p:cNvSpPr/>
            <p:nvPr/>
          </p:nvSpPr>
          <p:spPr bwMode="auto">
            <a:xfrm>
              <a:off x="8996302" y="1387141"/>
              <a:ext cx="73762" cy="38071"/>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7" name="Freeform 20"/>
            <p:cNvSpPr/>
            <p:nvPr/>
          </p:nvSpPr>
          <p:spPr bwMode="auto">
            <a:xfrm>
              <a:off x="8715532" y="1403797"/>
              <a:ext cx="45210" cy="21414"/>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8" name="Freeform 21"/>
            <p:cNvSpPr/>
            <p:nvPr/>
          </p:nvSpPr>
          <p:spPr bwMode="auto">
            <a:xfrm>
              <a:off x="9131928" y="1408556"/>
              <a:ext cx="21415" cy="23794"/>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9" name="Freeform 22"/>
            <p:cNvSpPr/>
            <p:nvPr/>
          </p:nvSpPr>
          <p:spPr bwMode="auto">
            <a:xfrm>
              <a:off x="8958232" y="1441868"/>
              <a:ext cx="466364" cy="147523"/>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0" name="Freeform 23"/>
            <p:cNvSpPr/>
            <p:nvPr/>
          </p:nvSpPr>
          <p:spPr bwMode="auto">
            <a:xfrm>
              <a:off x="2972776" y="1438413"/>
              <a:ext cx="478262" cy="337876"/>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1" name="Freeform 24"/>
            <p:cNvSpPr/>
            <p:nvPr/>
          </p:nvSpPr>
          <p:spPr bwMode="auto">
            <a:xfrm>
              <a:off x="8834503" y="1465662"/>
              <a:ext cx="49968" cy="16655"/>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2" name="Freeform 25"/>
            <p:cNvSpPr/>
            <p:nvPr/>
          </p:nvSpPr>
          <p:spPr bwMode="auto">
            <a:xfrm>
              <a:off x="5283183" y="1483621"/>
              <a:ext cx="147523" cy="114212"/>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3" name="Freeform 26"/>
            <p:cNvSpPr/>
            <p:nvPr/>
          </p:nvSpPr>
          <p:spPr bwMode="auto">
            <a:xfrm>
              <a:off x="8351481" y="1503732"/>
              <a:ext cx="38071" cy="28553"/>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4" name="Freeform 27"/>
            <p:cNvSpPr/>
            <p:nvPr/>
          </p:nvSpPr>
          <p:spPr bwMode="auto">
            <a:xfrm>
              <a:off x="5440224" y="1500278"/>
              <a:ext cx="69004" cy="6186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5" name="Freeform 28"/>
            <p:cNvSpPr/>
            <p:nvPr/>
          </p:nvSpPr>
          <p:spPr bwMode="auto">
            <a:xfrm>
              <a:off x="5525883" y="1524072"/>
              <a:ext cx="99935" cy="4996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6" name="Freeform 29"/>
            <p:cNvSpPr/>
            <p:nvPr/>
          </p:nvSpPr>
          <p:spPr bwMode="auto">
            <a:xfrm>
              <a:off x="8801191" y="1610805"/>
              <a:ext cx="166559" cy="135626"/>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7" name="Freeform 30"/>
            <p:cNvSpPr/>
            <p:nvPr/>
          </p:nvSpPr>
          <p:spPr bwMode="auto">
            <a:xfrm>
              <a:off x="9396043" y="1622703"/>
              <a:ext cx="102315" cy="45208"/>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8" name="Freeform 31"/>
            <p:cNvSpPr/>
            <p:nvPr/>
          </p:nvSpPr>
          <p:spPr bwMode="auto">
            <a:xfrm>
              <a:off x="5373600" y="1619248"/>
              <a:ext cx="66623" cy="28553"/>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29" name="Freeform 32"/>
            <p:cNvSpPr/>
            <p:nvPr/>
          </p:nvSpPr>
          <p:spPr bwMode="auto">
            <a:xfrm>
              <a:off x="10126522" y="1767846"/>
              <a:ext cx="57106" cy="35690"/>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0" name="Freeform 33"/>
            <p:cNvSpPr/>
            <p:nvPr/>
          </p:nvSpPr>
          <p:spPr bwMode="auto">
            <a:xfrm>
              <a:off x="10088451" y="1808297"/>
              <a:ext cx="78521" cy="38071"/>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1" name="Freeform 34"/>
            <p:cNvSpPr/>
            <p:nvPr/>
          </p:nvSpPr>
          <p:spPr bwMode="auto">
            <a:xfrm>
              <a:off x="2877600" y="1833395"/>
              <a:ext cx="49968" cy="38071"/>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2" name="Freeform 35"/>
            <p:cNvSpPr/>
            <p:nvPr/>
          </p:nvSpPr>
          <p:spPr bwMode="auto">
            <a:xfrm>
              <a:off x="8648909" y="1858264"/>
              <a:ext cx="49968" cy="40449"/>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3" name="Freeform 36"/>
            <p:cNvSpPr/>
            <p:nvPr/>
          </p:nvSpPr>
          <p:spPr bwMode="auto">
            <a:xfrm>
              <a:off x="9479322" y="1886817"/>
              <a:ext cx="85659" cy="4996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4" name="Freeform 37"/>
            <p:cNvSpPr/>
            <p:nvPr/>
          </p:nvSpPr>
          <p:spPr bwMode="auto">
            <a:xfrm>
              <a:off x="9453149" y="2027203"/>
              <a:ext cx="99935" cy="45208"/>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5" name="Freeform 38"/>
            <p:cNvSpPr/>
            <p:nvPr/>
          </p:nvSpPr>
          <p:spPr bwMode="auto">
            <a:xfrm>
              <a:off x="9453149" y="2100964"/>
              <a:ext cx="49968" cy="21414"/>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6" name="Freeform 39"/>
            <p:cNvSpPr/>
            <p:nvPr/>
          </p:nvSpPr>
          <p:spPr bwMode="auto">
            <a:xfrm>
              <a:off x="9305626" y="2129517"/>
              <a:ext cx="57106" cy="33312"/>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7" name="Freeform 40"/>
            <p:cNvSpPr/>
            <p:nvPr/>
          </p:nvSpPr>
          <p:spPr bwMode="auto">
            <a:xfrm>
              <a:off x="9407940" y="2162829"/>
              <a:ext cx="16657" cy="33312"/>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8" name="Freeform 41"/>
            <p:cNvSpPr/>
            <p:nvPr/>
          </p:nvSpPr>
          <p:spPr bwMode="auto">
            <a:xfrm>
              <a:off x="1309568" y="2433007"/>
              <a:ext cx="118971" cy="142765"/>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39" name="Freeform 42"/>
            <p:cNvSpPr/>
            <p:nvPr/>
          </p:nvSpPr>
          <p:spPr bwMode="auto">
            <a:xfrm>
              <a:off x="7130845" y="2443599"/>
              <a:ext cx="33312" cy="33312"/>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0" name="Freeform 43"/>
            <p:cNvSpPr/>
            <p:nvPr/>
          </p:nvSpPr>
          <p:spPr bwMode="auto">
            <a:xfrm>
              <a:off x="7989811" y="2472152"/>
              <a:ext cx="45210" cy="66624"/>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1" name="Freeform 44"/>
            <p:cNvSpPr/>
            <p:nvPr/>
          </p:nvSpPr>
          <p:spPr bwMode="auto">
            <a:xfrm>
              <a:off x="5406912" y="2440144"/>
              <a:ext cx="69004" cy="309323"/>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2" name="Freeform 45"/>
            <p:cNvSpPr/>
            <p:nvPr/>
          </p:nvSpPr>
          <p:spPr bwMode="auto">
            <a:xfrm>
              <a:off x="7073739" y="2476911"/>
              <a:ext cx="23794" cy="28553"/>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3" name="Freeform 46"/>
            <p:cNvSpPr/>
            <p:nvPr/>
          </p:nvSpPr>
          <p:spPr bwMode="auto">
            <a:xfrm>
              <a:off x="9969480" y="2583985"/>
              <a:ext cx="197492" cy="168937"/>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4" name="Freeform 47"/>
            <p:cNvSpPr/>
            <p:nvPr/>
          </p:nvSpPr>
          <p:spPr bwMode="auto">
            <a:xfrm>
              <a:off x="9862408" y="2633952"/>
              <a:ext cx="45210" cy="45208"/>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5" name="Freeform 48"/>
            <p:cNvSpPr/>
            <p:nvPr/>
          </p:nvSpPr>
          <p:spPr bwMode="auto">
            <a:xfrm>
              <a:off x="5385498" y="2799436"/>
              <a:ext cx="133247" cy="95176"/>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6" name="Freeform 49"/>
            <p:cNvSpPr/>
            <p:nvPr/>
          </p:nvSpPr>
          <p:spPr bwMode="auto">
            <a:xfrm>
              <a:off x="5138040" y="2918407"/>
              <a:ext cx="268874" cy="228423"/>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7" name="Freeform 50"/>
            <p:cNvSpPr/>
            <p:nvPr/>
          </p:nvSpPr>
          <p:spPr bwMode="auto">
            <a:xfrm>
              <a:off x="1816383" y="2927924"/>
              <a:ext cx="42829" cy="57106"/>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8" name="Freeform 51"/>
            <p:cNvSpPr/>
            <p:nvPr/>
          </p:nvSpPr>
          <p:spPr bwMode="auto">
            <a:xfrm>
              <a:off x="1928214" y="3006444"/>
              <a:ext cx="66623" cy="52347"/>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49" name="Freeform 52"/>
            <p:cNvSpPr/>
            <p:nvPr/>
          </p:nvSpPr>
          <p:spPr bwMode="auto">
            <a:xfrm>
              <a:off x="2461202" y="3096862"/>
              <a:ext cx="49968" cy="28553"/>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0" name="Freeform 53"/>
            <p:cNvSpPr/>
            <p:nvPr/>
          </p:nvSpPr>
          <p:spPr bwMode="auto">
            <a:xfrm>
              <a:off x="5159454" y="3142071"/>
              <a:ext cx="49968" cy="28553"/>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1" name="Freeform 54"/>
            <p:cNvSpPr/>
            <p:nvPr/>
          </p:nvSpPr>
          <p:spPr bwMode="auto">
            <a:xfrm>
              <a:off x="5076175" y="3142071"/>
              <a:ext cx="71382" cy="73761"/>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2" name="Freeform 55"/>
            <p:cNvSpPr/>
            <p:nvPr/>
          </p:nvSpPr>
          <p:spPr bwMode="auto">
            <a:xfrm>
              <a:off x="4828716" y="3406185"/>
              <a:ext cx="38071" cy="66624"/>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3" name="Freeform 56"/>
            <p:cNvSpPr/>
            <p:nvPr/>
          </p:nvSpPr>
          <p:spPr bwMode="auto">
            <a:xfrm>
              <a:off x="8591803" y="3442952"/>
              <a:ext cx="28553" cy="23794"/>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4" name="Freeform 57"/>
            <p:cNvSpPr/>
            <p:nvPr/>
          </p:nvSpPr>
          <p:spPr bwMode="auto">
            <a:xfrm>
              <a:off x="9296108" y="3466746"/>
              <a:ext cx="268874" cy="9993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5" name="Freeform 58"/>
            <p:cNvSpPr/>
            <p:nvPr/>
          </p:nvSpPr>
          <p:spPr bwMode="auto">
            <a:xfrm>
              <a:off x="9610190" y="3554785"/>
              <a:ext cx="111833" cy="6186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6" name="Freeform 59"/>
            <p:cNvSpPr/>
            <p:nvPr/>
          </p:nvSpPr>
          <p:spPr bwMode="auto">
            <a:xfrm>
              <a:off x="4514634" y="3558468"/>
              <a:ext cx="54727" cy="38071"/>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7" name="Freeform 60"/>
            <p:cNvSpPr/>
            <p:nvPr/>
          </p:nvSpPr>
          <p:spPr bwMode="auto">
            <a:xfrm>
              <a:off x="9569740" y="3578579"/>
              <a:ext cx="45210" cy="28553"/>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8" name="Freeform 61"/>
            <p:cNvSpPr/>
            <p:nvPr/>
          </p:nvSpPr>
          <p:spPr bwMode="auto">
            <a:xfrm>
              <a:off x="9457908" y="3583338"/>
              <a:ext cx="49968" cy="33312"/>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59" name="Freeform 62"/>
            <p:cNvSpPr/>
            <p:nvPr/>
          </p:nvSpPr>
          <p:spPr bwMode="auto">
            <a:xfrm>
              <a:off x="4812060" y="3596538"/>
              <a:ext cx="71382" cy="130867"/>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0" name="Freeform 63"/>
            <p:cNvSpPr/>
            <p:nvPr/>
          </p:nvSpPr>
          <p:spPr bwMode="auto">
            <a:xfrm>
              <a:off x="4883442" y="3710750"/>
              <a:ext cx="102315" cy="9993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1" name="Freeform 64"/>
            <p:cNvSpPr/>
            <p:nvPr/>
          </p:nvSpPr>
          <p:spPr bwMode="auto">
            <a:xfrm>
              <a:off x="4845371" y="3748820"/>
              <a:ext cx="21415" cy="16655"/>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2" name="Freeform 65"/>
            <p:cNvSpPr/>
            <p:nvPr/>
          </p:nvSpPr>
          <p:spPr bwMode="auto">
            <a:xfrm>
              <a:off x="4878683" y="3772615"/>
              <a:ext cx="57106" cy="78520"/>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3" name="Freeform 66"/>
            <p:cNvSpPr/>
            <p:nvPr/>
          </p:nvSpPr>
          <p:spPr bwMode="auto">
            <a:xfrm>
              <a:off x="3738946" y="3839238"/>
              <a:ext cx="54727" cy="95176"/>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4" name="Freeform 67"/>
            <p:cNvSpPr/>
            <p:nvPr/>
          </p:nvSpPr>
          <p:spPr bwMode="auto">
            <a:xfrm>
              <a:off x="4928652" y="3843997"/>
              <a:ext cx="69004" cy="107073"/>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5" name="Freeform 68"/>
            <p:cNvSpPr/>
            <p:nvPr/>
          </p:nvSpPr>
          <p:spPr bwMode="auto">
            <a:xfrm>
              <a:off x="4873924" y="3860654"/>
              <a:ext cx="54727" cy="52347"/>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6" name="Freeform 69"/>
            <p:cNvSpPr/>
            <p:nvPr/>
          </p:nvSpPr>
          <p:spPr bwMode="auto">
            <a:xfrm>
              <a:off x="5026207" y="4036730"/>
              <a:ext cx="33312" cy="66624"/>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7" name="Freeform 70"/>
            <p:cNvSpPr/>
            <p:nvPr/>
          </p:nvSpPr>
          <p:spPr bwMode="auto">
            <a:xfrm>
              <a:off x="4816818" y="4053385"/>
              <a:ext cx="135627" cy="45208"/>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8" name="Freeform 71"/>
            <p:cNvSpPr/>
            <p:nvPr/>
          </p:nvSpPr>
          <p:spPr bwMode="auto">
            <a:xfrm>
              <a:off x="5109487" y="4103353"/>
              <a:ext cx="90418" cy="57106"/>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69" name="Freeform 72"/>
            <p:cNvSpPr/>
            <p:nvPr/>
          </p:nvSpPr>
          <p:spPr bwMode="auto">
            <a:xfrm>
              <a:off x="5159454" y="4136665"/>
              <a:ext cx="478262" cy="252218"/>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0" name="Freeform 73"/>
            <p:cNvSpPr/>
            <p:nvPr/>
          </p:nvSpPr>
          <p:spPr bwMode="auto">
            <a:xfrm>
              <a:off x="5042863" y="4165218"/>
              <a:ext cx="49968" cy="45208"/>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1" name="Freeform 74"/>
            <p:cNvSpPr/>
            <p:nvPr/>
          </p:nvSpPr>
          <p:spPr bwMode="auto">
            <a:xfrm>
              <a:off x="4980999" y="4177114"/>
              <a:ext cx="33312" cy="16655"/>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2" name="Freeform 75"/>
            <p:cNvSpPr/>
            <p:nvPr/>
          </p:nvSpPr>
          <p:spPr bwMode="auto">
            <a:xfrm>
              <a:off x="5597265" y="4215185"/>
              <a:ext cx="97557" cy="69002"/>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3" name="Freeform 76"/>
            <p:cNvSpPr/>
            <p:nvPr/>
          </p:nvSpPr>
          <p:spPr bwMode="auto">
            <a:xfrm>
              <a:off x="4738299" y="4317500"/>
              <a:ext cx="57106" cy="26173"/>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4" name="Freeform 77"/>
            <p:cNvSpPr/>
            <p:nvPr/>
          </p:nvSpPr>
          <p:spPr bwMode="auto">
            <a:xfrm>
              <a:off x="4816818" y="4317500"/>
              <a:ext cx="57106" cy="16655"/>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5" name="Freeform 78"/>
            <p:cNvSpPr/>
            <p:nvPr/>
          </p:nvSpPr>
          <p:spPr bwMode="auto">
            <a:xfrm>
              <a:off x="4919134" y="4317500"/>
              <a:ext cx="88039" cy="6186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6" name="Freeform 79"/>
            <p:cNvSpPr/>
            <p:nvPr/>
          </p:nvSpPr>
          <p:spPr bwMode="auto">
            <a:xfrm>
              <a:off x="6261121" y="5076532"/>
              <a:ext cx="52347" cy="66624"/>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7" name="Freeform 80"/>
            <p:cNvSpPr/>
            <p:nvPr/>
          </p:nvSpPr>
          <p:spPr bwMode="auto">
            <a:xfrm>
              <a:off x="6273018" y="5131259"/>
              <a:ext cx="107074" cy="147523"/>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8" name="Freeform 81"/>
            <p:cNvSpPr/>
            <p:nvPr/>
          </p:nvSpPr>
          <p:spPr bwMode="auto">
            <a:xfrm>
              <a:off x="5502089" y="5254989"/>
              <a:ext cx="90418" cy="95176"/>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79" name="Freeform 82"/>
            <p:cNvSpPr/>
            <p:nvPr/>
          </p:nvSpPr>
          <p:spPr bwMode="auto">
            <a:xfrm>
              <a:off x="9614949" y="1032609"/>
              <a:ext cx="1625138" cy="1213500"/>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0" name="Freeform 83"/>
            <p:cNvSpPr/>
            <p:nvPr/>
          </p:nvSpPr>
          <p:spPr bwMode="auto">
            <a:xfrm>
              <a:off x="9120032" y="1065921"/>
              <a:ext cx="804241" cy="433053"/>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1" name="Freeform 84"/>
            <p:cNvSpPr/>
            <p:nvPr/>
          </p:nvSpPr>
          <p:spPr bwMode="auto">
            <a:xfrm>
              <a:off x="2085256" y="1226645"/>
              <a:ext cx="230804" cy="83279"/>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2" name="Freeform 85"/>
            <p:cNvSpPr/>
            <p:nvPr/>
          </p:nvSpPr>
          <p:spPr bwMode="auto">
            <a:xfrm>
              <a:off x="8513281" y="1346691"/>
              <a:ext cx="102315" cy="28553"/>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3" name="Freeform 86"/>
            <p:cNvSpPr/>
            <p:nvPr/>
          </p:nvSpPr>
          <p:spPr bwMode="auto">
            <a:xfrm>
              <a:off x="8929679" y="1346691"/>
              <a:ext cx="95176" cy="57106"/>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4" name="Freeform 87"/>
            <p:cNvSpPr>
              <a:spLocks noEditPoints="1"/>
            </p:cNvSpPr>
            <p:nvPr/>
          </p:nvSpPr>
          <p:spPr bwMode="auto">
            <a:xfrm>
              <a:off x="1107319" y="1412239"/>
              <a:ext cx="5593994" cy="3664293"/>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5" name="Freeform 88"/>
            <p:cNvSpPr/>
            <p:nvPr/>
          </p:nvSpPr>
          <p:spPr bwMode="auto">
            <a:xfrm>
              <a:off x="8974887" y="1532285"/>
              <a:ext cx="83280" cy="45208"/>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6" name="Freeform 89"/>
            <p:cNvSpPr>
              <a:spLocks noEditPoints="1"/>
            </p:cNvSpPr>
            <p:nvPr/>
          </p:nvSpPr>
          <p:spPr bwMode="auto">
            <a:xfrm>
              <a:off x="9143826" y="1610805"/>
              <a:ext cx="792344" cy="556782"/>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7" name="Freeform 90"/>
            <p:cNvSpPr/>
            <p:nvPr/>
          </p:nvSpPr>
          <p:spPr bwMode="auto">
            <a:xfrm>
              <a:off x="8360999" y="1639358"/>
              <a:ext cx="494917" cy="247459"/>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8" name="Freeform 91"/>
            <p:cNvSpPr>
              <a:spLocks noEditPoints="1"/>
            </p:cNvSpPr>
            <p:nvPr/>
          </p:nvSpPr>
          <p:spPr bwMode="auto">
            <a:xfrm>
              <a:off x="7057082" y="1701223"/>
              <a:ext cx="3507251" cy="4068793"/>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89" name="Freeform 92"/>
            <p:cNvSpPr/>
            <p:nvPr/>
          </p:nvSpPr>
          <p:spPr bwMode="auto">
            <a:xfrm>
              <a:off x="1409503" y="2309277"/>
              <a:ext cx="214147" cy="325979"/>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0" name="Freeform 93"/>
            <p:cNvSpPr/>
            <p:nvPr/>
          </p:nvSpPr>
          <p:spPr bwMode="auto">
            <a:xfrm>
              <a:off x="7399717" y="2324629"/>
              <a:ext cx="57106" cy="45208"/>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1" name="Freeform 94"/>
            <p:cNvSpPr/>
            <p:nvPr/>
          </p:nvSpPr>
          <p:spPr bwMode="auto">
            <a:xfrm>
              <a:off x="5356945" y="2856542"/>
              <a:ext cx="33312" cy="38071"/>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2" name="Freeform 95"/>
            <p:cNvSpPr/>
            <p:nvPr/>
          </p:nvSpPr>
          <p:spPr bwMode="auto">
            <a:xfrm>
              <a:off x="4519393" y="3901103"/>
              <a:ext cx="268874" cy="302184"/>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3" name="Freeform 96"/>
            <p:cNvSpPr/>
            <p:nvPr/>
          </p:nvSpPr>
          <p:spPr bwMode="auto">
            <a:xfrm>
              <a:off x="4795405" y="4120009"/>
              <a:ext cx="116592" cy="135626"/>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4" name="Freeform 97"/>
            <p:cNvSpPr/>
            <p:nvPr/>
          </p:nvSpPr>
          <p:spPr bwMode="auto">
            <a:xfrm>
              <a:off x="4428975" y="4255636"/>
              <a:ext cx="280770" cy="78520"/>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5" name="Freeform 98"/>
            <p:cNvSpPr/>
            <p:nvPr/>
          </p:nvSpPr>
          <p:spPr bwMode="auto">
            <a:xfrm>
              <a:off x="4804922" y="4350812"/>
              <a:ext cx="40451" cy="16655"/>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6" name="Freeform 99"/>
            <p:cNvSpPr/>
            <p:nvPr/>
          </p:nvSpPr>
          <p:spPr bwMode="auto">
            <a:xfrm>
              <a:off x="6066010" y="5259747"/>
              <a:ext cx="207009" cy="209388"/>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7" name="Freeform 100"/>
            <p:cNvSpPr/>
            <p:nvPr/>
          </p:nvSpPr>
          <p:spPr bwMode="auto">
            <a:xfrm>
              <a:off x="8974887" y="1189650"/>
              <a:ext cx="292668" cy="214147"/>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8" name="Freeform 101"/>
            <p:cNvSpPr/>
            <p:nvPr/>
          </p:nvSpPr>
          <p:spPr bwMode="auto">
            <a:xfrm>
              <a:off x="1871109" y="1264715"/>
              <a:ext cx="387845" cy="190353"/>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99" name="Freeform 102"/>
            <p:cNvSpPr/>
            <p:nvPr/>
          </p:nvSpPr>
          <p:spPr bwMode="auto">
            <a:xfrm>
              <a:off x="8265823" y="1415693"/>
              <a:ext cx="180835" cy="9993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0" name="Freeform 103"/>
            <p:cNvSpPr/>
            <p:nvPr/>
          </p:nvSpPr>
          <p:spPr bwMode="auto">
            <a:xfrm>
              <a:off x="8760740" y="1453764"/>
              <a:ext cx="185594" cy="95176"/>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1" name="Freeform 104"/>
            <p:cNvSpPr/>
            <p:nvPr/>
          </p:nvSpPr>
          <p:spPr bwMode="auto">
            <a:xfrm>
              <a:off x="8413346" y="1458523"/>
              <a:ext cx="325980" cy="123729"/>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2" name="Freeform 105"/>
            <p:cNvSpPr/>
            <p:nvPr/>
          </p:nvSpPr>
          <p:spPr bwMode="auto">
            <a:xfrm>
              <a:off x="8187303" y="1589391"/>
              <a:ext cx="259356" cy="173696"/>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3" name="Freeform 106"/>
            <p:cNvSpPr/>
            <p:nvPr/>
          </p:nvSpPr>
          <p:spPr bwMode="auto">
            <a:xfrm>
              <a:off x="8710773" y="1622703"/>
              <a:ext cx="54727" cy="40449"/>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4" name="Freeform 107"/>
            <p:cNvSpPr/>
            <p:nvPr/>
          </p:nvSpPr>
          <p:spPr bwMode="auto">
            <a:xfrm>
              <a:off x="8996302" y="1606046"/>
              <a:ext cx="130868" cy="90418"/>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5" name="Freeform 108"/>
            <p:cNvSpPr/>
            <p:nvPr/>
          </p:nvSpPr>
          <p:spPr bwMode="auto">
            <a:xfrm>
              <a:off x="933621" y="1961883"/>
              <a:ext cx="285529" cy="140385"/>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6" name="Freeform 109"/>
            <p:cNvSpPr/>
            <p:nvPr/>
          </p:nvSpPr>
          <p:spPr bwMode="auto">
            <a:xfrm>
              <a:off x="9227104" y="1998650"/>
              <a:ext cx="168939" cy="123729"/>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7" name="Freeform 110"/>
            <p:cNvSpPr/>
            <p:nvPr/>
          </p:nvSpPr>
          <p:spPr bwMode="auto">
            <a:xfrm>
              <a:off x="4160101" y="3946312"/>
              <a:ext cx="280770" cy="302184"/>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8" name="Freeform 111"/>
            <p:cNvSpPr/>
            <p:nvPr/>
          </p:nvSpPr>
          <p:spPr bwMode="auto">
            <a:xfrm>
              <a:off x="2753871" y="4417436"/>
              <a:ext cx="202251" cy="371188"/>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sp>
          <p:nvSpPr>
            <p:cNvPr id="109" name="Freeform 112"/>
            <p:cNvSpPr/>
            <p:nvPr/>
          </p:nvSpPr>
          <p:spPr bwMode="auto">
            <a:xfrm>
              <a:off x="4638363" y="4400779"/>
              <a:ext cx="1089770" cy="799482"/>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fontAlgn="auto"/>
              <a:endParaRPr lang="zh-CN" altLang="en-US" sz="1600" strike="noStrike" kern="0" noProof="1">
                <a:solidFill>
                  <a:srgbClr val="1F223E"/>
                </a:solidFill>
                <a:latin typeface="Broadway" panose="04040905080B02020502" pitchFamily="82" charset="0"/>
              </a:endParaRPr>
            </a:p>
          </p:txBody>
        </p:sp>
      </p:grpSp>
      <p:pic>
        <p:nvPicPr>
          <p:cNvPr id="117" name="宣传产品">
            <a:hlinkClick r:id="" action="ppaction://media"/>
          </p:cNvPr>
          <p:cNvPicPr>
            <a:picLocks noChangeAspect="1"/>
          </p:cNvPicPr>
          <p:nvPr/>
        </p:nvPicPr>
        <p:blipFill>
          <a:blip r:embed="rId1"/>
          <a:stretch>
            <a:fillRect/>
          </a:stretch>
        </p:blipFill>
        <p:spPr>
          <a:xfrm>
            <a:off x="-933450" y="-942975"/>
            <a:ext cx="487363" cy="487363"/>
          </a:xfrm>
          <a:prstGeom prst="rect">
            <a:avLst/>
          </a:prstGeom>
          <a:noFill/>
          <a:ln w="9525">
            <a:noFill/>
          </a:ln>
        </p:spPr>
      </p:pic>
      <p:grpSp>
        <p:nvGrpSpPr>
          <p:cNvPr id="91140" name="组合 124"/>
          <p:cNvGrpSpPr/>
          <p:nvPr/>
        </p:nvGrpSpPr>
        <p:grpSpPr>
          <a:xfrm>
            <a:off x="0" y="5951538"/>
            <a:ext cx="8067675" cy="906462"/>
            <a:chOff x="0" y="7216"/>
            <a:chExt cx="13118" cy="1708"/>
          </a:xfrm>
        </p:grpSpPr>
        <p:sp>
          <p:nvSpPr>
            <p:cNvPr id="111" name="圆角矩形 110"/>
            <p:cNvSpPr/>
            <p:nvPr/>
          </p:nvSpPr>
          <p:spPr>
            <a:xfrm>
              <a:off x="0" y="7216"/>
              <a:ext cx="13118" cy="1708"/>
            </a:xfrm>
            <a:prstGeom prst="roundRect">
              <a:avLst>
                <a:gd name="adj" fmla="val 0"/>
              </a:avLst>
            </a:prstGeom>
            <a:solidFill>
              <a:srgbClr val="365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91142" name="文本框 12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233" y="7306"/>
              <a:ext cx="12325" cy="1370"/>
            </a:xfrm>
            <a:prstGeom prst="rect">
              <a:avLst/>
            </a:prstGeom>
            <a:noFill/>
            <a:ln w="9525">
              <a:noFill/>
            </a:ln>
          </p:spPr>
          <p:txBody>
            <a:bodyPr wrap="square" anchor="t" anchorCtr="0"/>
            <a:p>
              <a:r>
                <a:rPr lang="en-US" altLang="zh-CN" sz="2100" dirty="0">
                  <a:solidFill>
                    <a:schemeClr val="bg1"/>
                  </a:solidFill>
                  <a:latin typeface="Times New Roman" panose="02020603050405020304" charset="0"/>
                  <a:ea typeface="微软雅黑" panose="020B0503020204020204" pitchFamily="34" charset="-122"/>
                </a:rPr>
                <a:t>Website: www.wonfortech.com</a:t>
              </a:r>
              <a:endParaRPr lang="en-US" altLang="zh-CN" sz="2100" dirty="0">
                <a:solidFill>
                  <a:schemeClr val="bg1"/>
                </a:solidFill>
                <a:latin typeface="Times New Roman" panose="02020603050405020304" charset="0"/>
                <a:ea typeface="微软雅黑" panose="020B0503020204020204" pitchFamily="34" charset="-122"/>
              </a:endParaRPr>
            </a:p>
            <a:p>
              <a:r>
                <a:rPr lang="en-US" altLang="zh-CN" sz="2100" dirty="0">
                  <a:solidFill>
                    <a:schemeClr val="bg1"/>
                  </a:solidFill>
                  <a:latin typeface="Times New Roman" panose="02020603050405020304" charset="0"/>
                  <a:ea typeface="微软雅黑" panose="020B0503020204020204" pitchFamily="34" charset="-122"/>
                </a:rPr>
                <a:t>E-mail: sales@wonfortech.com</a:t>
              </a:r>
              <a:endParaRPr lang="en-US" altLang="zh-CN" sz="2100" dirty="0">
                <a:solidFill>
                  <a:schemeClr val="bg1"/>
                </a:solidFill>
                <a:latin typeface="Times New Roman" panose="02020603050405020304" charset="0"/>
                <a:ea typeface="微软雅黑" panose="020B0503020204020204" pitchFamily="34" charset="-122"/>
              </a:endParaRPr>
            </a:p>
          </p:txBody>
        </p:sp>
      </p:grpSp>
      <p:pic>
        <p:nvPicPr>
          <p:cNvPr id="91143" name="图片 109"/>
          <p:cNvPicPr>
            <a:picLocks noChangeAspect="1"/>
          </p:cNvPicPr>
          <p:nvPr>
            <p:custDataLst>
              <p:tags r:id="rId2"/>
            </p:custDataLst>
          </p:nvPr>
        </p:nvPicPr>
        <p:blipFill>
          <a:blip r:embed="rId3"/>
          <a:stretch>
            <a:fillRect/>
          </a:stretch>
        </p:blipFill>
        <p:spPr>
          <a:xfrm>
            <a:off x="0" y="0"/>
            <a:ext cx="1889125" cy="749300"/>
          </a:xfrm>
          <a:prstGeom prst="rect">
            <a:avLst/>
          </a:prstGeom>
          <a:noFill/>
          <a:ln w="9525">
            <a:noFill/>
          </a:ln>
        </p:spPr>
      </p:pic>
      <p:sp>
        <p:nvSpPr>
          <p:cNvPr id="120" name="矩形 119"/>
          <p:cNvSpPr/>
          <p:nvPr>
            <p:custDataLst>
              <p:tags r:id="rId4"/>
            </p:custDataLst>
          </p:nvPr>
        </p:nvSpPr>
        <p:spPr>
          <a:xfrm flipH="1">
            <a:off x="1887538" y="-1587"/>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pic>
        <p:nvPicPr>
          <p:cNvPr id="91145" name="图片 126"/>
          <p:cNvPicPr>
            <a:picLocks noChangeAspect="1"/>
          </p:cNvPicPr>
          <p:nvPr>
            <p:custDataLst>
              <p:tags r:id="rId5"/>
            </p:custDataLst>
          </p:nvPr>
        </p:nvPicPr>
        <p:blipFill>
          <a:blip r:embed="rId6"/>
          <a:stretch>
            <a:fillRect/>
          </a:stretch>
        </p:blipFill>
        <p:spPr>
          <a:xfrm>
            <a:off x="10109200" y="4972050"/>
            <a:ext cx="1852613" cy="1822450"/>
          </a:xfrm>
          <a:prstGeom prst="rect">
            <a:avLst/>
          </a:prstGeom>
          <a:noFill/>
          <a:ln w="9525">
            <a:noFill/>
          </a:ln>
        </p:spPr>
      </p:pic>
      <p:pic>
        <p:nvPicPr>
          <p:cNvPr id="91146" name="图片 127"/>
          <p:cNvPicPr>
            <a:picLocks noChangeAspect="1"/>
          </p:cNvPicPr>
          <p:nvPr>
            <p:custDataLst>
              <p:tags r:id="rId7"/>
            </p:custDataLst>
          </p:nvPr>
        </p:nvPicPr>
        <p:blipFill>
          <a:blip r:embed="rId8"/>
          <a:stretch>
            <a:fillRect/>
          </a:stretch>
        </p:blipFill>
        <p:spPr>
          <a:xfrm>
            <a:off x="8210550" y="4972050"/>
            <a:ext cx="1773238" cy="1754188"/>
          </a:xfrm>
          <a:prstGeom prst="rect">
            <a:avLst/>
          </a:prstGeom>
          <a:noFill/>
          <a:ln w="9525">
            <a:noFill/>
          </a:ln>
        </p:spPr>
      </p:pic>
      <p:pic>
        <p:nvPicPr>
          <p:cNvPr id="91147" name="图片 111"/>
          <p:cNvPicPr>
            <a:picLocks noChangeAspect="1"/>
          </p:cNvPicPr>
          <p:nvPr>
            <p:custDataLst>
              <p:tags r:id="rId9"/>
            </p:custDataLst>
          </p:nvPr>
        </p:nvPicPr>
        <p:blipFill>
          <a:blip r:embed="rId10"/>
          <a:stretch>
            <a:fillRect/>
          </a:stretch>
        </p:blipFill>
        <p:spPr>
          <a:xfrm>
            <a:off x="3090863" y="992188"/>
            <a:ext cx="5843587" cy="3871912"/>
          </a:xfrm>
          <a:prstGeom prst="rect">
            <a:avLst/>
          </a:prstGeom>
          <a:noFill/>
          <a:ln w="9525">
            <a:noFill/>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117"/>
                                        </p:tgtEl>
                                      </p:cBhvr>
                                    </p:cmd>
                                  </p:childTnLst>
                                </p:cTn>
                              </p:par>
                              <p:par>
                                <p:cTn id="13" presetID="42" presetClass="entr" presetSubtype="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000"/>
                                        <p:tgtEl>
                                          <p:spTgt spid="114"/>
                                        </p:tgtEl>
                                      </p:cBhvr>
                                    </p:animEffect>
                                    <p:anim calcmode="lin" valueType="num">
                                      <p:cBhvr>
                                        <p:cTn id="16" dur="1000" fill="hold"/>
                                        <p:tgtEl>
                                          <p:spTgt spid="114"/>
                                        </p:tgtEl>
                                        <p:attrNameLst>
                                          <p:attrName>ppt_x</p:attrName>
                                        </p:attrNameLst>
                                      </p:cBhvr>
                                      <p:tavLst>
                                        <p:tav tm="0">
                                          <p:val>
                                            <p:strVal val="#ppt_x"/>
                                          </p:val>
                                        </p:tav>
                                        <p:tav tm="100000">
                                          <p:val>
                                            <p:strVal val="#ppt_x"/>
                                          </p:val>
                                        </p:tav>
                                      </p:tavLst>
                                    </p:anim>
                                    <p:anim calcmode="lin" valueType="num">
                                      <p:cBhvr>
                                        <p:cTn id="17"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1266" name="文本框 100"/>
          <p:cNvSpPr txBox="1"/>
          <p:nvPr/>
        </p:nvSpPr>
        <p:spPr>
          <a:xfrm>
            <a:off x="609600" y="2057400"/>
            <a:ext cx="5721350" cy="44005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LED60W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rPr>
              <a:t>Color Temperature: </a:t>
            </a:r>
            <a:r>
              <a:rPr lang="zh-CN" altLang="zh-CN" sz="1400">
                <a:latin typeface="Times New Roman" panose="02020603050405020304" charset="0"/>
                <a:ea typeface="微软雅黑" panose="020B0503020204020204" pitchFamily="34" charset="-122"/>
                <a:sym typeface="宋体" panose="02010600030101010101" pitchFamily="2" charset="-122"/>
              </a:rPr>
              <a:t>3200K\5600K</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20</a:t>
            </a:r>
            <a:r>
              <a:rPr lang="zh-CN" altLang="en-US" sz="1400">
                <a:latin typeface="Times New Roman" panose="02020603050405020304" charset="0"/>
                <a:ea typeface="微软雅黑" panose="020B0503020204020204" pitchFamily="34" charset="-122"/>
                <a:sym typeface="宋体" panose="02010600030101010101" pitchFamily="2" charset="-122"/>
              </a:rPr>
              <a:t>°</a:t>
            </a:r>
            <a:r>
              <a:rPr lang="en-US" altLang="zh-CN" sz="1400">
                <a:latin typeface="Times New Roman" panose="02020603050405020304" charset="0"/>
                <a:ea typeface="微软雅黑" panose="020B0503020204020204" pitchFamily="34" charset="-122"/>
                <a:sym typeface="宋体" panose="02010600030101010101" pitchFamily="2" charset="-122"/>
              </a:rPr>
              <a:t>-35</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2</a:t>
            </a:r>
            <a:r>
              <a:rPr lang="zh-CN" altLang="en-US" sz="1400">
                <a:latin typeface="Times New Roman" panose="02020603050405020304" charset="0"/>
                <a:ea typeface="微软雅黑" panose="020B0503020204020204" pitchFamily="34" charset="-122"/>
                <a:sym typeface="宋体" panose="02010600030101010101" pitchFamily="2" charset="-122"/>
              </a:rPr>
              <a:t> channel, DMX512, </a:t>
            </a:r>
            <a:r>
              <a:rPr lang="en-US" altLang="zh-CN" sz="1400">
                <a:latin typeface="Times New Roman" panose="02020603050405020304" charset="0"/>
                <a:ea typeface="微软雅黑" panose="020B0503020204020204" pitchFamily="34" charset="-122"/>
                <a:sym typeface="宋体" panose="02010600030101010101" pitchFamily="2" charset="-122"/>
              </a:rPr>
              <a:t>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 control mode</a:t>
            </a:r>
            <a:r>
              <a:rPr lang="en-US" altLang="zh-CN" sz="1400">
                <a:latin typeface="Times New Roman" panose="02020603050405020304" charset="0"/>
                <a:ea typeface="微软雅黑" panose="020B0503020204020204" pitchFamily="34" charset="-122"/>
                <a:sym typeface="宋体" panose="02010600030101010101" pitchFamily="2" charset="-122"/>
              </a:rPr>
              <a:t>, voice control</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LCD</a:t>
            </a:r>
            <a:r>
              <a:rPr lang="zh-CN" altLang="en-US" sz="1400">
                <a:latin typeface="Times New Roman" panose="02020603050405020304" charset="0"/>
                <a:ea typeface="微软雅黑" panose="020B0503020204020204" pitchFamily="34" charset="-122"/>
                <a:sym typeface="宋体" panose="02010600030101010101" pitchFamily="2" charset="-122"/>
              </a:rPr>
              <a:t>  screen </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rPr>
              <a:t>Pattern clips optional</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PFC</a:t>
            </a:r>
            <a:r>
              <a:rPr lang="zh-CN" altLang="en-US" sz="1400">
                <a:latin typeface="Times New Roman" panose="02020603050405020304" charset="0"/>
                <a:ea typeface="微软雅黑" panose="020B0503020204020204" pitchFamily="34" charset="-122"/>
                <a:sym typeface="宋体" panose="02010600030101010101" pitchFamily="2" charset="-122"/>
              </a:rPr>
              <a:t> switching power supply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6</a:t>
            </a:r>
            <a:r>
              <a:rPr lang="zh-CN" altLang="en-US" sz="1400">
                <a:latin typeface="Times New Roman" panose="02020603050405020304" charset="0"/>
                <a:ea typeface="微软雅黑" panose="020B0503020204020204" pitchFamily="34" charset="-122"/>
                <a:sym typeface="宋体" panose="02010600030101010101" pitchFamily="2" charset="-122"/>
              </a:rPr>
              <a:t>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/copper</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even reducing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a:t>
            </a:r>
            <a:r>
              <a:rPr lang="en-US" altLang="zh-CN" sz="1400">
                <a:latin typeface="Times New Roman" panose="02020603050405020304" charset="0"/>
                <a:ea typeface="微软雅黑" panose="020B0503020204020204" pitchFamily="34" charset="-122"/>
                <a:sym typeface="宋体" panose="02010600030101010101" pitchFamily="2" charset="-122"/>
              </a:rPr>
              <a:t>350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185mm*143</a:t>
            </a:r>
            <a:r>
              <a:rPr lang="zh-CN" altLang="en-US" sz="1400">
                <a:latin typeface="Times New Roman" panose="02020603050405020304" charset="0"/>
                <a:ea typeface="微软雅黑" panose="020B0503020204020204" pitchFamily="34" charset="-122"/>
                <a:sym typeface="宋体" panose="02010600030101010101" pitchFamily="2" charset="-122"/>
              </a:rPr>
              <a:t>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2.</a:t>
            </a:r>
            <a:r>
              <a:rPr lang="en-US" altLang="zh-CN" sz="1400">
                <a:latin typeface="Times New Roman" panose="02020603050405020304" charset="0"/>
                <a:ea typeface="微软雅黑" panose="020B0503020204020204" pitchFamily="34" charset="-122"/>
                <a:sym typeface="宋体" panose="02010600030101010101" pitchFamily="2" charset="-122"/>
              </a:rPr>
              <a:t>8</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1268" name="文本框 8"/>
          <p:cNvSpPr txBox="1"/>
          <p:nvPr>
            <p:custDataLst>
              <p:tags r:id="rId1"/>
            </p:custDataLst>
          </p:nvPr>
        </p:nvSpPr>
        <p:spPr>
          <a:xfrm>
            <a:off x="2997200" y="941388"/>
            <a:ext cx="5654675" cy="660400"/>
          </a:xfrm>
          <a:prstGeom prst="rect">
            <a:avLst/>
          </a:prstGeom>
          <a:noFill/>
          <a:ln w="9525">
            <a:noFill/>
          </a:ln>
        </p:spPr>
        <p:txBody>
          <a:bodyPr wrap="square" anchor="t" anchorCtr="0"/>
          <a:p>
            <a:r>
              <a:rPr lang="en-US" altLang="zh-CN" sz="2400" b="1">
                <a:latin typeface="Times New Roman" panose="02020603050405020304" charset="0"/>
                <a:ea typeface="方正粗黑宋简体" panose="02000000000000000000" charset="-122"/>
                <a:sym typeface="宋体" panose="02010600030101010101" pitchFamily="2" charset="-122"/>
              </a:rPr>
              <a:t>ZOOM PROFILE SPOT</a:t>
            </a:r>
            <a:endParaRPr lang="zh-CN" altLang="en-US" sz="2800">
              <a:latin typeface="方正粗黑宋简体" panose="02000000000000000000" charset="-122"/>
              <a:ea typeface="方正粗黑宋简体" panose="02000000000000000000" charset="-122"/>
              <a:sym typeface="宋体" panose="02010600030101010101" pitchFamily="2" charset="-122"/>
            </a:endParaRPr>
          </a:p>
          <a:p>
            <a:endParaRPr lang="zh-CN" altLang="en-US" sz="2800">
              <a:latin typeface="方正粗黑宋简体" panose="02000000000000000000" charset="-122"/>
              <a:ea typeface="方正粗黑宋简体" panose="02000000000000000000" charset="-122"/>
              <a:sym typeface="宋体" panose="02010600030101010101" pitchFamily="2" charset="-122"/>
            </a:endParaRPr>
          </a:p>
        </p:txBody>
      </p:sp>
      <p:pic>
        <p:nvPicPr>
          <p:cNvPr id="11269" name="图片 3"/>
          <p:cNvPicPr>
            <a:picLocks noChangeAspect="1"/>
          </p:cNvPicPr>
          <p:nvPr>
            <p:custDataLst>
              <p:tags r:id="rId2"/>
            </p:custDataLst>
          </p:nvPr>
        </p:nvPicPr>
        <p:blipFill>
          <a:blip r:embed="rId3"/>
          <a:stretch>
            <a:fillRect/>
          </a:stretch>
        </p:blipFill>
        <p:spPr>
          <a:xfrm>
            <a:off x="7843838" y="941388"/>
            <a:ext cx="2400300" cy="2076450"/>
          </a:xfrm>
          <a:prstGeom prst="rect">
            <a:avLst/>
          </a:prstGeom>
          <a:noFill/>
          <a:ln w="9525">
            <a:noFill/>
          </a:ln>
        </p:spPr>
      </p:pic>
      <p:pic>
        <p:nvPicPr>
          <p:cNvPr id="11270"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11271" name="文本框 18"/>
          <p:cNvSpPr/>
          <p:nvPr>
            <p:custDataLst>
              <p:tags r:id="rId6"/>
            </p:custDataLst>
          </p:nvPr>
        </p:nvSpPr>
        <p:spPr>
          <a:xfrm>
            <a:off x="2997200" y="-7937"/>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endParaRPr>
          </a:p>
        </p:txBody>
      </p:sp>
      <p:sp>
        <p:nvSpPr>
          <p:cNvPr id="11272" name="文本框 1"/>
          <p:cNvSpPr txBox="1"/>
          <p:nvPr>
            <p:custDataLst>
              <p:tags r:id="rId7"/>
            </p:custDataLst>
          </p:nvPr>
        </p:nvSpPr>
        <p:spPr>
          <a:xfrm>
            <a:off x="609600" y="1668463"/>
            <a:ext cx="4078288"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rPr>
              <a:t>WH-ZPS60W-WW/CW</a:t>
            </a:r>
            <a:endParaRPr lang="en-US" altLang="zh-CN" b="1">
              <a:latin typeface="Times New Roman" panose="02020603050405020304" charset="0"/>
              <a:ea typeface="方正粗黑宋简体" panose="02000000000000000000" charset="-122"/>
            </a:endParaRPr>
          </a:p>
        </p:txBody>
      </p:sp>
      <p:pic>
        <p:nvPicPr>
          <p:cNvPr id="11273" name="图片 4"/>
          <p:cNvPicPr>
            <a:picLocks noChangeAspect="1"/>
          </p:cNvPicPr>
          <p:nvPr/>
        </p:nvPicPr>
        <p:blipFill>
          <a:blip r:embed="rId8"/>
          <a:stretch>
            <a:fillRect/>
          </a:stretch>
        </p:blipFill>
        <p:spPr>
          <a:xfrm>
            <a:off x="6661150" y="3128963"/>
            <a:ext cx="4933950" cy="3314700"/>
          </a:xfrm>
          <a:prstGeom prst="rect">
            <a:avLst/>
          </a:prstGeom>
          <a:noFill/>
          <a:ln w="9525">
            <a:noFill/>
          </a:ln>
        </p:spPr>
      </p:pic>
    </p:spTree>
  </p:cSld>
  <p:clrMapOvr>
    <a:masterClrMapping/>
  </p:clrMapOvr>
  <p:transition spd="slow" advTm="3000">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952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3315" name="文本框 101"/>
          <p:cNvSpPr txBox="1"/>
          <p:nvPr/>
        </p:nvSpPr>
        <p:spPr>
          <a:xfrm>
            <a:off x="684213" y="1997075"/>
            <a:ext cx="5932487" cy="41846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Source：LED100W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CRI: Ra≥95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Color Temperature: 3200K</a:t>
            </a:r>
            <a:r>
              <a:rPr lang="en-US" altLang="zh-CN" sz="1400">
                <a:latin typeface="Times New Roman" panose="02020603050405020304" charset="0"/>
                <a:ea typeface="微软雅黑" panose="020B0503020204020204" pitchFamily="34" charset="-122"/>
              </a:rPr>
              <a:t>/</a:t>
            </a:r>
            <a:r>
              <a:rPr lang="zh-CN" altLang="en-US" sz="1400">
                <a:latin typeface="Times New Roman" panose="02020603050405020304" charset="0"/>
                <a:ea typeface="微软雅黑" panose="020B0503020204020204" pitchFamily="34" charset="-122"/>
              </a:rPr>
              <a:t>5600K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19°-</a:t>
            </a:r>
            <a:r>
              <a:rPr lang="en-US" altLang="zh-CN" sz="1400">
                <a:latin typeface="Times New Roman" panose="02020603050405020304" charset="0"/>
                <a:ea typeface="微软雅黑" panose="020B0503020204020204" pitchFamily="34" charset="-122"/>
              </a:rPr>
              <a:t>42</a:t>
            </a:r>
            <a:r>
              <a:rPr lang="zh-CN" altLang="en-US" sz="1400">
                <a:latin typeface="Times New Roman" panose="02020603050405020304" charset="0"/>
                <a:ea typeface="微软雅黑" panose="020B0503020204020204" pitchFamily="34" charset="-122"/>
              </a:rPr>
              <a:t>° or 19°/26°/36°/42°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2 channel, DMX512, </a:t>
            </a:r>
            <a:r>
              <a:rPr lang="en-US" altLang="zh-CN" sz="1400">
                <a:latin typeface="Times New Roman" panose="02020603050405020304" charset="0"/>
                <a:ea typeface="微软雅黑" panose="020B0503020204020204" pitchFamily="34" charset="-122"/>
              </a:rPr>
              <a:t>b</a:t>
            </a:r>
            <a:r>
              <a:rPr lang="zh-CN" altLang="en-US" sz="1400">
                <a:latin typeface="Times New Roman" panose="02020603050405020304" charset="0"/>
                <a:ea typeface="微软雅黑" panose="020B0503020204020204" pitchFamily="34" charset="-122"/>
              </a:rPr>
              <a:t>uilt-in automatic control mode，voice control mode.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1</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0W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Aluminum/Copper heat sink+fan,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480mm*220mm*320mm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3kg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sp>
        <p:nvSpPr>
          <p:cNvPr id="13316" name="文本框 8"/>
          <p:cNvSpPr txBox="1"/>
          <p:nvPr>
            <p:custDataLst>
              <p:tags r:id="rId1"/>
            </p:custDataLst>
          </p:nvPr>
        </p:nvSpPr>
        <p:spPr>
          <a:xfrm>
            <a:off x="3316288" y="942975"/>
            <a:ext cx="4232275"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ZOOM PROFILE SPOT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pic>
        <p:nvPicPr>
          <p:cNvPr id="13317" name="图片 3"/>
          <p:cNvPicPr>
            <a:picLocks noChangeAspect="1"/>
          </p:cNvPicPr>
          <p:nvPr>
            <p:custDataLst>
              <p:tags r:id="rId2"/>
            </p:custDataLst>
          </p:nvPr>
        </p:nvPicPr>
        <p:blipFill>
          <a:blip r:embed="rId3"/>
          <a:stretch>
            <a:fillRect/>
          </a:stretch>
        </p:blipFill>
        <p:spPr>
          <a:xfrm>
            <a:off x="7548563" y="1190625"/>
            <a:ext cx="2768600" cy="1809750"/>
          </a:xfrm>
          <a:prstGeom prst="rect">
            <a:avLst/>
          </a:prstGeom>
          <a:noFill/>
          <a:ln w="9525">
            <a:noFill/>
          </a:ln>
        </p:spPr>
      </p:pic>
      <p:sp>
        <p:nvSpPr>
          <p:cNvPr id="13318" name="文本框 18"/>
          <p:cNvSpPr/>
          <p:nvPr>
            <p:custDataLst>
              <p:tags r:id="rId4"/>
            </p:custDataLst>
          </p:nvPr>
        </p:nvSpPr>
        <p:spPr>
          <a:xfrm>
            <a:off x="2997200" y="-7937"/>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endParaRPr>
          </a:p>
        </p:txBody>
      </p:sp>
      <p:pic>
        <p:nvPicPr>
          <p:cNvPr id="13319" name="图片 116"/>
          <p:cNvPicPr>
            <a:picLocks noChangeAspect="1"/>
          </p:cNvPicPr>
          <p:nvPr>
            <p:custDataLst>
              <p:tags r:id="rId5"/>
            </p:custDataLst>
          </p:nvPr>
        </p:nvPicPr>
        <p:blipFill>
          <a:blip r:embed="rId6"/>
          <a:stretch>
            <a:fillRect/>
          </a:stretch>
        </p:blipFill>
        <p:spPr>
          <a:xfrm>
            <a:off x="0" y="0"/>
            <a:ext cx="1889125" cy="749300"/>
          </a:xfrm>
          <a:prstGeom prst="rect">
            <a:avLst/>
          </a:prstGeom>
          <a:noFill/>
          <a:ln w="9525">
            <a:noFill/>
          </a:ln>
        </p:spPr>
      </p:pic>
      <p:sp>
        <p:nvSpPr>
          <p:cNvPr id="13320" name="文本框 1"/>
          <p:cNvSpPr txBox="1"/>
          <p:nvPr>
            <p:custDataLst>
              <p:tags r:id="rId7"/>
            </p:custDataLst>
          </p:nvPr>
        </p:nvSpPr>
        <p:spPr>
          <a:xfrm>
            <a:off x="684213" y="1628775"/>
            <a:ext cx="3294062"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WH-ZPS100W-WW/CW</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13321" name="图片 4"/>
          <p:cNvPicPr>
            <a:picLocks noChangeAspect="1"/>
          </p:cNvPicPr>
          <p:nvPr/>
        </p:nvPicPr>
        <p:blipFill>
          <a:blip r:embed="rId8"/>
          <a:stretch>
            <a:fillRect/>
          </a:stretch>
        </p:blipFill>
        <p:spPr>
          <a:xfrm>
            <a:off x="6783388" y="3429000"/>
            <a:ext cx="4621212" cy="3065463"/>
          </a:xfrm>
          <a:prstGeom prst="rect">
            <a:avLst/>
          </a:prstGeom>
          <a:noFill/>
          <a:ln w="9525">
            <a:noFill/>
          </a:ln>
        </p:spPr>
      </p:pic>
    </p:spTree>
  </p:cSld>
  <p:clrMapOvr>
    <a:masterClrMapping/>
  </p:clrMapOvr>
  <p:transition spd="slow" advTm="300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787525"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5363" name="文本框 99"/>
          <p:cNvSpPr txBox="1"/>
          <p:nvPr/>
        </p:nvSpPr>
        <p:spPr>
          <a:xfrm>
            <a:off x="777875" y="1938338"/>
            <a:ext cx="6026150" cy="4281487"/>
          </a:xfrm>
          <a:prstGeom prst="rect">
            <a:avLst/>
          </a:prstGeom>
          <a:noFill/>
          <a:ln w="9525">
            <a:noFill/>
          </a:ln>
        </p:spPr>
        <p:txBody>
          <a:bodyPr anchor="t" anchorCtr="0"/>
          <a:p>
            <a:r>
              <a:rPr lang="zh-CN" altLang="en-US" sz="1400">
                <a:latin typeface="Times New Roman" panose="02020603050405020304" charset="0"/>
                <a:ea typeface="微软雅黑" panose="020B0503020204020204" pitchFamily="34" charset="-122"/>
              </a:rPr>
              <a:t>Light Source：LED150W, RGB</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CRI: Ra≥95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Linear mode, flicker free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19°/26°/36°/42°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4/8 channel, DMX512</a:t>
            </a:r>
            <a:r>
              <a:rPr lang="en-US" altLang="zh-CN" sz="1400">
                <a:latin typeface="Times New Roman" panose="02020603050405020304" charset="0"/>
                <a:ea typeface="微软雅黑" panose="020B0503020204020204" pitchFamily="34" charset="-122"/>
              </a:rPr>
              <a:t>,</a:t>
            </a:r>
            <a:r>
              <a:rPr lang="zh-CN" altLang="en-US" sz="1400">
                <a:latin typeface="Times New Roman" panose="02020603050405020304" charset="0"/>
                <a:ea typeface="微软雅黑" panose="020B0503020204020204" pitchFamily="34"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 control mode，voice control mode.</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LCD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Pattern clips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PFC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Temperature electronic sensing detection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Display automatically disables the screen</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1</a:t>
            </a:r>
            <a:r>
              <a:rPr lang="en-US" altLang="zh-CN" sz="1400">
                <a:latin typeface="Times New Roman" panose="02020603050405020304" charset="0"/>
                <a:ea typeface="微软雅黑" panose="020B0503020204020204" pitchFamily="34" charset="-122"/>
              </a:rPr>
              <a:t>5</a:t>
            </a:r>
            <a:r>
              <a:rPr lang="zh-CN" altLang="en-US" sz="1400">
                <a:latin typeface="Times New Roman" panose="02020603050405020304" charset="0"/>
                <a:ea typeface="微软雅黑" panose="020B0503020204020204" pitchFamily="34" charset="-122"/>
              </a:rPr>
              <a:t>0W</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Aluminum/Copper+fan,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480mm*220mm*320mm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3kg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pic>
        <p:nvPicPr>
          <p:cNvPr id="15364" name="图片 10"/>
          <p:cNvPicPr>
            <a:picLocks noChangeAspect="1"/>
          </p:cNvPicPr>
          <p:nvPr>
            <p:custDataLst>
              <p:tags r:id="rId1"/>
            </p:custDataLst>
          </p:nvPr>
        </p:nvPicPr>
        <p:blipFill>
          <a:blip r:embed="rId2"/>
          <a:stretch>
            <a:fillRect/>
          </a:stretch>
        </p:blipFill>
        <p:spPr>
          <a:xfrm>
            <a:off x="8337550" y="1257300"/>
            <a:ext cx="2457450" cy="1503363"/>
          </a:xfrm>
          <a:prstGeom prst="rect">
            <a:avLst/>
          </a:prstGeom>
          <a:noFill/>
          <a:ln w="9525">
            <a:noFill/>
          </a:ln>
        </p:spPr>
      </p:pic>
      <p:sp>
        <p:nvSpPr>
          <p:cNvPr id="15365" name="文本框 18"/>
          <p:cNvSpPr/>
          <p:nvPr>
            <p:custDataLst>
              <p:tags r:id="rId3"/>
            </p:custDataLst>
          </p:nvPr>
        </p:nvSpPr>
        <p:spPr>
          <a:xfrm>
            <a:off x="3489325" y="0"/>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66" name="文本框 8"/>
          <p:cNvSpPr txBox="1"/>
          <p:nvPr/>
        </p:nvSpPr>
        <p:spPr>
          <a:xfrm>
            <a:off x="777875" y="1570038"/>
            <a:ext cx="2730500"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sym typeface="宋体" panose="02010600030101010101" pitchFamily="2" charset="-122"/>
              </a:rPr>
              <a:t>WH-PS150W-RGB</a:t>
            </a:r>
            <a:endParaRPr lang="en-US" altLang="zh-CN" b="1">
              <a:latin typeface="Times New Roman" panose="02020603050405020304" charset="0"/>
              <a:ea typeface="方正粗黑宋简体" panose="02000000000000000000" charset="-122"/>
              <a:sym typeface="宋体" panose="02010600030101010101" pitchFamily="2" charset="-122"/>
            </a:endParaRPr>
          </a:p>
        </p:txBody>
      </p:sp>
      <p:pic>
        <p:nvPicPr>
          <p:cNvPr id="15367"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15368" name="文本框 1"/>
          <p:cNvSpPr txBox="1"/>
          <p:nvPr>
            <p:custDataLst>
              <p:tags r:id="rId6"/>
            </p:custDataLst>
          </p:nvPr>
        </p:nvSpPr>
        <p:spPr>
          <a:xfrm>
            <a:off x="3673475" y="941388"/>
            <a:ext cx="5337175"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COLOR PROFILE SPOT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pic>
        <p:nvPicPr>
          <p:cNvPr id="15369" name="图片 3"/>
          <p:cNvPicPr>
            <a:picLocks noChangeAspect="1"/>
          </p:cNvPicPr>
          <p:nvPr/>
        </p:nvPicPr>
        <p:blipFill>
          <a:blip r:embed="rId7"/>
          <a:stretch>
            <a:fillRect/>
          </a:stretch>
        </p:blipFill>
        <p:spPr>
          <a:xfrm>
            <a:off x="6961188" y="3136900"/>
            <a:ext cx="4552950" cy="3582988"/>
          </a:xfrm>
          <a:prstGeom prst="rect">
            <a:avLst/>
          </a:prstGeom>
          <a:noFill/>
          <a:ln w="9525">
            <a:noFill/>
          </a:ln>
        </p:spPr>
      </p:pic>
    </p:spTree>
  </p:cSld>
  <p:clrMapOvr>
    <a:masterClrMapping/>
  </p:clrMapOvr>
  <p:transition spd="slow" advTm="300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3175"/>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7411" name="文本框 8"/>
          <p:cNvSpPr txBox="1"/>
          <p:nvPr/>
        </p:nvSpPr>
        <p:spPr>
          <a:xfrm>
            <a:off x="3459163" y="977900"/>
            <a:ext cx="4979987" cy="460375"/>
          </a:xfrm>
          <a:prstGeom prst="rect">
            <a:avLst/>
          </a:prstGeom>
          <a:noFill/>
          <a:ln w="9525">
            <a:noFill/>
          </a:ln>
        </p:spPr>
        <p:txBody>
          <a:bodyPr wrap="square" anchor="t" anchorCtr="0">
            <a:spAutoFit/>
          </a:bodyPr>
          <a:p>
            <a:r>
              <a:rPr lang="en-US" altLang="zh-CN" sz="2400" b="1">
                <a:latin typeface="Times New Roman" panose="02020603050405020304" charset="0"/>
                <a:ea typeface="方正粗黑宋简体" panose="02000000000000000000" charset="-122"/>
                <a:sym typeface="宋体" panose="02010600030101010101" pitchFamily="2" charset="-122"/>
              </a:rPr>
              <a:t>COLOR ZOOM FRESNEL LIGHT</a:t>
            </a:r>
            <a:endParaRPr lang="en-US" altLang="zh-CN" sz="2400" b="1">
              <a:latin typeface="Times New Roman" panose="02020603050405020304" charset="0"/>
              <a:ea typeface="方正粗黑宋简体" panose="02000000000000000000" charset="-122"/>
              <a:sym typeface="宋体" panose="02010600030101010101" pitchFamily="2" charset="-122"/>
            </a:endParaRPr>
          </a:p>
        </p:txBody>
      </p:sp>
      <p:sp>
        <p:nvSpPr>
          <p:cNvPr id="17412" name="文本框 18"/>
          <p:cNvSpPr/>
          <p:nvPr>
            <p:custDataLst>
              <p:tags r:id="rId1"/>
            </p:custDataLst>
          </p:nvPr>
        </p:nvSpPr>
        <p:spPr>
          <a:xfrm>
            <a:off x="3348038" y="0"/>
            <a:ext cx="6792912" cy="750888"/>
          </a:xfrm>
          <a:prstGeom prst="rect">
            <a:avLst/>
          </a:prstGeom>
          <a:noFill/>
          <a:ln w="9525">
            <a:noFill/>
          </a:ln>
        </p:spPr>
        <p:txBody>
          <a:bodyPr wrap="none" anchor="t" anchorCtr="0"/>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13" name="文本框 5"/>
          <p:cNvSpPr txBox="1"/>
          <p:nvPr/>
        </p:nvSpPr>
        <p:spPr>
          <a:xfrm>
            <a:off x="561975" y="2046288"/>
            <a:ext cx="4883150" cy="3752850"/>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rPr>
              <a:t>Light Source：LED60W, RGBW/A(W / A optional)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CRI: Ra≥95</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Fresnel PMMA lens, high light, even spot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Beam Angle: 10°-50°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4/9 channel,  DMX512 control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Digital display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PWM switching power supply</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Input Power: 2</a:t>
            </a:r>
            <a:r>
              <a:rPr lang="en-US" altLang="zh-CN" sz="1400">
                <a:latin typeface="Times New Roman" panose="02020603050405020304" charset="0"/>
                <a:ea typeface="微软雅黑" panose="020B0503020204020204" pitchFamily="34" charset="-122"/>
              </a:rPr>
              <a:t>0</a:t>
            </a:r>
            <a:r>
              <a:rPr lang="zh-CN" altLang="en-US" sz="1400">
                <a:latin typeface="Times New Roman" panose="02020603050405020304" charset="0"/>
                <a:ea typeface="微软雅黑" panose="020B0503020204020204" pitchFamily="34" charset="-122"/>
              </a:rPr>
              <a:t>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Cooling system: Aluminum,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Size: 265mm*ф82mm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Net weight:  1.37kg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pic>
        <p:nvPicPr>
          <p:cNvPr id="17414" name="图片 11" descr="0154"/>
          <p:cNvPicPr>
            <a:picLocks noChangeAspect="1"/>
          </p:cNvPicPr>
          <p:nvPr/>
        </p:nvPicPr>
        <p:blipFill>
          <a:blip r:embed="rId2"/>
          <a:srcRect t="15802" b="15833"/>
          <a:stretch>
            <a:fillRect/>
          </a:stretch>
        </p:blipFill>
        <p:spPr>
          <a:xfrm>
            <a:off x="7734300" y="1312863"/>
            <a:ext cx="2851150" cy="2381250"/>
          </a:xfrm>
          <a:prstGeom prst="rect">
            <a:avLst/>
          </a:prstGeom>
          <a:noFill/>
          <a:ln w="9525">
            <a:noFill/>
          </a:ln>
        </p:spPr>
      </p:pic>
      <p:pic>
        <p:nvPicPr>
          <p:cNvPr id="17415" name="图片 12"/>
          <p:cNvPicPr/>
          <p:nvPr/>
        </p:nvPicPr>
        <p:blipFill>
          <a:blip r:embed="rId3"/>
          <a:stretch>
            <a:fillRect/>
          </a:stretch>
        </p:blipFill>
        <p:spPr>
          <a:xfrm>
            <a:off x="7480300" y="3949700"/>
            <a:ext cx="3695700" cy="2463800"/>
          </a:xfrm>
          <a:prstGeom prst="rect">
            <a:avLst/>
          </a:prstGeom>
          <a:noFill/>
          <a:ln w="9525">
            <a:noFill/>
          </a:ln>
        </p:spPr>
      </p:pic>
      <p:pic>
        <p:nvPicPr>
          <p:cNvPr id="17416"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17417" name="文本框 1"/>
          <p:cNvSpPr txBox="1"/>
          <p:nvPr>
            <p:custDataLst>
              <p:tags r:id="rId6"/>
            </p:custDataLst>
          </p:nvPr>
        </p:nvSpPr>
        <p:spPr>
          <a:xfrm>
            <a:off x="561975" y="1677988"/>
            <a:ext cx="264477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rPr>
              <a:t>WH-ZFL20W-RGBW/A</a:t>
            </a:r>
            <a:endParaRPr lang="en-US" altLang="zh-CN" b="1">
              <a:latin typeface="Times New Roman" panose="02020603050405020304" charset="0"/>
              <a:ea typeface="方正粗黑宋简体" panose="02000000000000000000" charset="-122"/>
            </a:endParaRPr>
          </a:p>
        </p:txBody>
      </p:sp>
    </p:spTree>
  </p:cSld>
  <p:clrMapOvr>
    <a:masterClrMapping/>
  </p:clrMapOvr>
  <p:transition spd="slow" advTm="3000">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矩形 2"/>
          <p:cNvSpPr/>
          <p:nvPr/>
        </p:nvSpPr>
        <p:spPr>
          <a:xfrm flipH="1">
            <a:off x="1887538" y="0"/>
            <a:ext cx="10266363" cy="750888"/>
          </a:xfrm>
          <a:prstGeom prst="rect">
            <a:avLst/>
          </a:prstGeom>
          <a:gradFill>
            <a:gsLst>
              <a:gs pos="30000">
                <a:schemeClr val="accent1">
                  <a:lumMod val="5000"/>
                  <a:lumOff val="95000"/>
                  <a:alpha val="0"/>
                </a:schemeClr>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9459" name="文本框 8"/>
          <p:cNvSpPr txBox="1"/>
          <p:nvPr/>
        </p:nvSpPr>
        <p:spPr>
          <a:xfrm>
            <a:off x="3840163" y="993775"/>
            <a:ext cx="3821112" cy="460375"/>
          </a:xfrm>
          <a:prstGeom prst="rect">
            <a:avLst/>
          </a:prstGeom>
          <a:noFill/>
          <a:ln w="9525">
            <a:noFill/>
          </a:ln>
        </p:spPr>
        <p:txBody>
          <a:bodyPr wrap="square" anchor="t" anchorCtr="0">
            <a:spAutoFit/>
          </a:bodyPr>
          <a:p>
            <a:r>
              <a:rPr lang="en-US" altLang="zh-CN" sz="2400">
                <a:latin typeface="方正粗黑宋简体" panose="02000000000000000000" charset="-122"/>
                <a:ea typeface="方正粗黑宋简体" panose="02000000000000000000" charset="-122"/>
              </a:rPr>
              <a:t>ZOOM FRESNEL LIGHT</a:t>
            </a:r>
            <a:endParaRPr lang="en-US" altLang="zh-CN" sz="2400">
              <a:latin typeface="方正粗黑宋简体" panose="02000000000000000000" charset="-122"/>
              <a:ea typeface="方正粗黑宋简体" panose="02000000000000000000" charset="-122"/>
            </a:endParaRPr>
          </a:p>
        </p:txBody>
      </p:sp>
      <p:sp>
        <p:nvSpPr>
          <p:cNvPr id="19460" name="文本框 18"/>
          <p:cNvSpPr/>
          <p:nvPr>
            <p:custDataLst>
              <p:tags r:id="rId1"/>
            </p:custDataLst>
          </p:nvPr>
        </p:nvSpPr>
        <p:spPr>
          <a:xfrm>
            <a:off x="2932113" y="-17462"/>
            <a:ext cx="7009765" cy="768350"/>
          </a:xfrm>
          <a:prstGeom prst="rect">
            <a:avLst/>
          </a:prstGeom>
          <a:noFill/>
          <a:ln w="9525">
            <a:noFill/>
          </a:ln>
        </p:spPr>
        <p:txBody>
          <a:bodyPr wrap="none" anchor="t" anchorCtr="0">
            <a:spAutoFit/>
          </a:bodyPr>
          <a:p>
            <a:r>
              <a:rPr lang="en-US" altLang="zh-CN" sz="4400" dirty="0">
                <a:solidFill>
                  <a:srgbClr val="365FAA"/>
                </a:solidFill>
                <a:latin typeface="Times New Roman" panose="02020603050405020304" charset="0"/>
                <a:ea typeface="微软雅黑" panose="020B0503020204020204" pitchFamily="34" charset="-122"/>
                <a:sym typeface="微软雅黑" panose="020B0503020204020204" pitchFamily="34" charset="-122"/>
              </a:rPr>
              <a:t>Theme Entertainment Fixtures</a:t>
            </a:r>
            <a:endParaRPr lang="zh-CN" altLang="en-US" sz="4400" dirty="0">
              <a:solidFill>
                <a:srgbClr val="365FA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61" name="文本框 5"/>
          <p:cNvSpPr txBox="1"/>
          <p:nvPr/>
        </p:nvSpPr>
        <p:spPr>
          <a:xfrm>
            <a:off x="647700" y="1884363"/>
            <a:ext cx="5630863" cy="3970337"/>
          </a:xfrm>
          <a:prstGeom prst="rect">
            <a:avLst/>
          </a:prstGeom>
          <a:noFill/>
          <a:ln w="9525">
            <a:noFill/>
          </a:ln>
        </p:spPr>
        <p:txBody>
          <a:bodyPr wrap="square" anchor="t" anchorCtr="0">
            <a:spAutoFit/>
          </a:bodyPr>
          <a:p>
            <a:r>
              <a:rPr lang="zh-CN" altLang="en-US" sz="1400">
                <a:latin typeface="Times New Roman" panose="02020603050405020304" charset="0"/>
                <a:ea typeface="微软雅黑" panose="020B0503020204020204" pitchFamily="34" charset="-122"/>
                <a:sym typeface="宋体" panose="02010600030101010101" pitchFamily="2" charset="-122"/>
              </a:rPr>
              <a:t>Light Source：LED60W</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Color Temperature:</a:t>
            </a:r>
            <a:r>
              <a:rPr lang="zh-CN" altLang="en-US" sz="1400">
                <a:latin typeface="Times New Roman" panose="02020603050405020304" charset="0"/>
                <a:ea typeface="微软雅黑" panose="020B0503020204020204" pitchFamily="34" charset="-122"/>
                <a:sym typeface="宋体" panose="02010600030101010101" pitchFamily="2" charset="-122"/>
              </a:rPr>
              <a:t> </a:t>
            </a:r>
            <a:r>
              <a:rPr lang="en-US" altLang="zh-CN" sz="1400">
                <a:latin typeface="Times New Roman" panose="02020603050405020304" charset="0"/>
                <a:ea typeface="微软雅黑" panose="020B0503020204020204" pitchFamily="34" charset="-122"/>
                <a:sym typeface="宋体" panose="02010600030101010101" pitchFamily="2" charset="-122"/>
              </a:rPr>
              <a:t>3200K/5600K</a:t>
            </a:r>
            <a:endParaRPr lang="en-US" altLang="zh-CN"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CRI: Ra≥9</a:t>
            </a:r>
            <a:r>
              <a:rPr lang="en-US" altLang="zh-CN" sz="1400">
                <a:latin typeface="Times New Roman" panose="02020603050405020304" charset="0"/>
                <a:ea typeface="微软雅黑" panose="020B0503020204020204" pitchFamily="34" charset="-122"/>
                <a:sym typeface="宋体" panose="02010600030101010101" pitchFamily="2" charset="-122"/>
              </a:rPr>
              <a:t>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Dimming: 0％-100％ Linear mode, flicker free.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Beam Angle: </a:t>
            </a:r>
            <a:r>
              <a:rPr lang="en-US" altLang="zh-CN" sz="1400">
                <a:latin typeface="Times New Roman" panose="02020603050405020304" charset="0"/>
                <a:ea typeface="微软雅黑" panose="020B0503020204020204" pitchFamily="34" charset="-122"/>
                <a:sym typeface="宋体" panose="02010600030101010101" pitchFamily="2" charset="-122"/>
              </a:rPr>
              <a:t>28</a:t>
            </a:r>
            <a:r>
              <a:rPr lang="zh-CN" altLang="en-US" sz="1400">
                <a:latin typeface="Times New Roman" panose="02020603050405020304" charset="0"/>
                <a:ea typeface="微软雅黑" panose="020B0503020204020204" pitchFamily="34" charset="-122"/>
                <a:sym typeface="宋体" panose="02010600030101010101" pitchFamily="2" charset="-122"/>
              </a:rPr>
              <a:t>°-5</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Program Settings are automatically saved</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2 channel, DMX512, </a:t>
            </a:r>
            <a:r>
              <a:rPr lang="en-US" altLang="zh-CN" sz="1400">
                <a:latin typeface="Times New Roman" panose="02020603050405020304" charset="0"/>
                <a:ea typeface="微软雅黑" panose="020B0503020204020204" pitchFamily="34" charset="-122"/>
                <a:sym typeface="宋体" panose="02010600030101010101" pitchFamily="2" charset="-122"/>
              </a:rPr>
              <a:t>b</a:t>
            </a:r>
            <a:r>
              <a:rPr lang="zh-CN" altLang="en-US" sz="1400">
                <a:latin typeface="Times New Roman" panose="02020603050405020304" charset="0"/>
                <a:ea typeface="微软雅黑" panose="020B0503020204020204" pitchFamily="34" charset="-122"/>
                <a:sym typeface="宋体" panose="02010600030101010101" pitchFamily="2" charset="-122"/>
              </a:rPr>
              <a:t>uilt-in automatic control mode</a:t>
            </a:r>
            <a:r>
              <a:rPr lang="en-US" altLang="zh-CN" sz="1400">
                <a:latin typeface="Times New Roman" panose="02020603050405020304" charset="0"/>
                <a:ea typeface="微软雅黑" panose="020B0503020204020204" pitchFamily="34" charset="-122"/>
                <a:sym typeface="宋体" panose="02010600030101010101" pitchFamily="2" charset="-122"/>
              </a:rPr>
              <a:t>, </a:t>
            </a:r>
            <a:r>
              <a:rPr lang="zh-CN" altLang="en-US" sz="1400">
                <a:latin typeface="Times New Roman" panose="02020603050405020304" charset="0"/>
                <a:ea typeface="微软雅黑" panose="020B0503020204020204" pitchFamily="34" charset="-122"/>
                <a:sym typeface="宋体" panose="02010600030101010101" pitchFamily="2" charset="-122"/>
              </a:rPr>
              <a:t>voice control mode.</a:t>
            </a:r>
            <a:endParaRPr lang="zh-CN" altLang="en-US" sz="1400">
              <a:latin typeface="Times New Roman" panose="02020603050405020304" charset="0"/>
              <a:ea typeface="微软雅黑" panose="020B0503020204020204" pitchFamily="34" charset="-122"/>
            </a:endParaRPr>
          </a:p>
          <a:p>
            <a:r>
              <a:rPr lang="en-US" altLang="zh-CN" sz="1400">
                <a:latin typeface="Times New Roman" panose="02020603050405020304" charset="0"/>
                <a:ea typeface="微软雅黑" panose="020B0503020204020204" pitchFamily="34" charset="-122"/>
                <a:sym typeface="宋体" panose="02010600030101010101" pitchFamily="2" charset="-122"/>
              </a:rPr>
              <a:t>LCD</a:t>
            </a:r>
            <a:r>
              <a:rPr lang="zh-CN" altLang="en-US" sz="1400">
                <a:latin typeface="Times New Roman" panose="02020603050405020304" charset="0"/>
                <a:ea typeface="微软雅黑" panose="020B0503020204020204" pitchFamily="34" charset="-122"/>
                <a:sym typeface="宋体" panose="02010600030101010101" pitchFamily="2" charset="-122"/>
              </a:rPr>
              <a:t> screen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PWM switching power supply</a:t>
            </a:r>
            <a:endParaRPr lang="zh-CN" altLang="en-US" sz="1400">
              <a:latin typeface="Times New Roman" panose="02020603050405020304" charset="0"/>
              <a:ea typeface="微软雅黑" panose="020B0503020204020204" pitchFamily="34" charset="-122"/>
              <a:sym typeface="宋体" panose="02010600030101010101" pitchFamily="2" charset="-122"/>
            </a:endParaRPr>
          </a:p>
          <a:p>
            <a:r>
              <a:rPr lang="zh-CN" altLang="en-US" sz="1400">
                <a:latin typeface="Times New Roman" panose="02020603050405020304" charset="0"/>
                <a:ea typeface="微软雅黑" panose="020B0503020204020204" pitchFamily="34" charset="-122"/>
              </a:rPr>
              <a:t>Intelligent temperature control and intelligent fan control</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Voltage: AC100-240V  50/60Hz</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Input Power: </a:t>
            </a:r>
            <a:r>
              <a:rPr lang="en-US" altLang="zh-CN" sz="1400">
                <a:latin typeface="Times New Roman" panose="02020603050405020304" charset="0"/>
                <a:ea typeface="微软雅黑" panose="020B0503020204020204" pitchFamily="34" charset="-122"/>
                <a:sym typeface="宋体" panose="02010600030101010101" pitchFamily="2" charset="-122"/>
              </a:rPr>
              <a:t>60</a:t>
            </a:r>
            <a:r>
              <a:rPr lang="zh-CN" altLang="en-US" sz="1400">
                <a:latin typeface="Times New Roman" panose="02020603050405020304" charset="0"/>
                <a:ea typeface="微软雅黑" panose="020B0503020204020204" pitchFamily="34" charset="-122"/>
                <a:sym typeface="宋体" panose="02010600030101010101" pitchFamily="2" charset="-122"/>
              </a:rPr>
              <a:t>W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Cooling system: Aluminum</a:t>
            </a:r>
            <a:r>
              <a:rPr lang="en-US" altLang="zh-CN" sz="1400">
                <a:latin typeface="Times New Roman" panose="02020603050405020304" charset="0"/>
                <a:ea typeface="微软雅黑" panose="020B0503020204020204" pitchFamily="34" charset="-122"/>
                <a:sym typeface="宋体" panose="02010600030101010101" pitchFamily="2" charset="-122"/>
              </a:rPr>
              <a:t>/Copper+fan</a:t>
            </a:r>
            <a:r>
              <a:rPr lang="zh-CN" altLang="en-US" sz="1400">
                <a:latin typeface="Times New Roman" panose="02020603050405020304" charset="0"/>
                <a:ea typeface="微软雅黑" panose="020B0503020204020204" pitchFamily="34" charset="-122"/>
                <a:sym typeface="宋体" panose="02010600030101010101" pitchFamily="2" charset="-122"/>
              </a:rPr>
              <a:t>, overheat protection, normal use if reducing led power. </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Size: 2</a:t>
            </a:r>
            <a:r>
              <a:rPr lang="en-US" altLang="zh-CN" sz="1400">
                <a:latin typeface="Times New Roman" panose="02020603050405020304" charset="0"/>
                <a:ea typeface="微软雅黑" panose="020B0503020204020204" pitchFamily="34" charset="-122"/>
                <a:sym typeface="宋体" panose="02010600030101010101" pitchFamily="2" charset="-122"/>
              </a:rPr>
              <a:t>70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200</a:t>
            </a:r>
            <a:r>
              <a:rPr lang="zh-CN" altLang="en-US" sz="1400">
                <a:latin typeface="Times New Roman" panose="02020603050405020304" charset="0"/>
                <a:ea typeface="微软雅黑" panose="020B0503020204020204" pitchFamily="34" charset="-122"/>
                <a:sym typeface="宋体" panose="02010600030101010101" pitchFamily="2" charset="-122"/>
              </a:rPr>
              <a:t>mm</a:t>
            </a:r>
            <a:r>
              <a:rPr lang="en-US" altLang="zh-CN" sz="1400">
                <a:latin typeface="Times New Roman" panose="02020603050405020304" charset="0"/>
                <a:ea typeface="微软雅黑" panose="020B0503020204020204" pitchFamily="34" charset="-122"/>
                <a:sym typeface="宋体" panose="02010600030101010101" pitchFamily="2" charset="-122"/>
              </a:rPr>
              <a:t>*131mm</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Net weight:  </a:t>
            </a:r>
            <a:r>
              <a:rPr lang="en-US" altLang="zh-CN" sz="1400">
                <a:latin typeface="Times New Roman" panose="02020603050405020304" charset="0"/>
                <a:ea typeface="微软雅黑" panose="020B0503020204020204" pitchFamily="34" charset="-122"/>
                <a:sym typeface="宋体" panose="02010600030101010101" pitchFamily="2" charset="-122"/>
              </a:rPr>
              <a:t>4.5</a:t>
            </a:r>
            <a:r>
              <a:rPr lang="zh-CN" altLang="en-US" sz="1400">
                <a:latin typeface="Times New Roman" panose="02020603050405020304" charset="0"/>
                <a:ea typeface="微软雅黑" panose="020B0503020204020204" pitchFamily="34" charset="-122"/>
                <a:sym typeface="宋体" panose="02010600030101010101" pitchFamily="2" charset="-122"/>
              </a:rPr>
              <a:t>kg</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IP: 20</a:t>
            </a:r>
            <a:endParaRPr lang="zh-CN" altLang="en-US" sz="1400">
              <a:latin typeface="Times New Roman" panose="02020603050405020304" charset="0"/>
              <a:ea typeface="微软雅黑" panose="020B0503020204020204" pitchFamily="34" charset="-122"/>
            </a:endParaRPr>
          </a:p>
          <a:p>
            <a:r>
              <a:rPr lang="zh-CN" altLang="en-US" sz="1400">
                <a:latin typeface="Times New Roman" panose="02020603050405020304" charset="0"/>
                <a:ea typeface="微软雅黑" panose="020B0503020204020204" pitchFamily="34" charset="-122"/>
                <a:sym typeface="宋体" panose="02010600030101010101" pitchFamily="2" charset="-122"/>
              </a:rPr>
              <a:t>Operaton temperature: -</a:t>
            </a:r>
            <a:r>
              <a:rPr lang="en-US" altLang="zh-CN" sz="1400">
                <a:latin typeface="Times New Roman" panose="02020603050405020304" charset="0"/>
                <a:ea typeface="微软雅黑" panose="020B0503020204020204" pitchFamily="34" charset="-122"/>
                <a:sym typeface="宋体" panose="02010600030101010101" pitchFamily="2" charset="-122"/>
              </a:rPr>
              <a:t>3</a:t>
            </a:r>
            <a:r>
              <a:rPr lang="zh-CN" altLang="en-US" sz="1400">
                <a:latin typeface="Times New Roman" panose="02020603050405020304" charset="0"/>
                <a:ea typeface="微软雅黑" panose="020B0503020204020204" pitchFamily="34" charset="-122"/>
                <a:sym typeface="宋体" panose="02010600030101010101" pitchFamily="2" charset="-122"/>
              </a:rPr>
              <a:t>0~</a:t>
            </a:r>
            <a:r>
              <a:rPr lang="en-US" altLang="zh-CN" sz="1400">
                <a:latin typeface="Times New Roman" panose="02020603050405020304" charset="0"/>
                <a:ea typeface="微软雅黑" panose="020B0503020204020204" pitchFamily="34" charset="-122"/>
                <a:sym typeface="宋体" panose="02010600030101010101" pitchFamily="2" charset="-122"/>
              </a:rPr>
              <a:t>+</a:t>
            </a:r>
            <a:r>
              <a:rPr lang="zh-CN" altLang="en-US" sz="1400">
                <a:latin typeface="Times New Roman" panose="02020603050405020304" charset="0"/>
                <a:ea typeface="微软雅黑" panose="020B0503020204020204" pitchFamily="34" charset="-122"/>
                <a:sym typeface="宋体" panose="02010600030101010101" pitchFamily="2" charset="-122"/>
              </a:rPr>
              <a:t>4</a:t>
            </a:r>
            <a:r>
              <a:rPr lang="en-US" altLang="zh-CN" sz="1400">
                <a:latin typeface="Times New Roman" panose="02020603050405020304" charset="0"/>
                <a:ea typeface="微软雅黑" panose="020B0503020204020204" pitchFamily="34" charset="-122"/>
                <a:sym typeface="宋体" panose="02010600030101010101" pitchFamily="2" charset="-122"/>
              </a:rPr>
              <a:t>0</a:t>
            </a:r>
            <a:r>
              <a:rPr lang="zh-CN" altLang="en-US" sz="1400">
                <a:latin typeface="Times New Roman" panose="02020603050405020304" charset="0"/>
                <a:ea typeface="微软雅黑" panose="020B0503020204020204" pitchFamily="34" charset="-122"/>
                <a:sym typeface="宋体" panose="02010600030101010101" pitchFamily="2" charset="-122"/>
              </a:rPr>
              <a:t>℃</a:t>
            </a:r>
            <a:endParaRPr lang="zh-CN" altLang="en-US" sz="1400">
              <a:latin typeface="Times New Roman" panose="02020603050405020304" charset="0"/>
              <a:ea typeface="微软雅黑" panose="020B0503020204020204" pitchFamily="34" charset="-122"/>
            </a:endParaRPr>
          </a:p>
        </p:txBody>
      </p:sp>
      <p:pic>
        <p:nvPicPr>
          <p:cNvPr id="19462" name="图片 3"/>
          <p:cNvPicPr>
            <a:picLocks noChangeAspect="1"/>
          </p:cNvPicPr>
          <p:nvPr>
            <p:custDataLst>
              <p:tags r:id="rId2"/>
            </p:custDataLst>
          </p:nvPr>
        </p:nvPicPr>
        <p:blipFill>
          <a:blip r:embed="rId3"/>
          <a:stretch>
            <a:fillRect/>
          </a:stretch>
        </p:blipFill>
        <p:spPr>
          <a:xfrm>
            <a:off x="7661275" y="993775"/>
            <a:ext cx="2757488" cy="2289175"/>
          </a:xfrm>
          <a:prstGeom prst="rect">
            <a:avLst/>
          </a:prstGeom>
          <a:noFill/>
          <a:ln w="9525">
            <a:noFill/>
          </a:ln>
        </p:spPr>
      </p:pic>
      <p:pic>
        <p:nvPicPr>
          <p:cNvPr id="19463" name="图片 116"/>
          <p:cNvPicPr>
            <a:picLocks noChangeAspect="1"/>
          </p:cNvPicPr>
          <p:nvPr>
            <p:custDataLst>
              <p:tags r:id="rId4"/>
            </p:custDataLst>
          </p:nvPr>
        </p:nvPicPr>
        <p:blipFill>
          <a:blip r:embed="rId5"/>
          <a:stretch>
            <a:fillRect/>
          </a:stretch>
        </p:blipFill>
        <p:spPr>
          <a:xfrm>
            <a:off x="0" y="0"/>
            <a:ext cx="1889125" cy="749300"/>
          </a:xfrm>
          <a:prstGeom prst="rect">
            <a:avLst/>
          </a:prstGeom>
          <a:noFill/>
          <a:ln w="9525">
            <a:noFill/>
          </a:ln>
        </p:spPr>
      </p:pic>
      <p:sp>
        <p:nvSpPr>
          <p:cNvPr id="19464" name="文本框 1"/>
          <p:cNvSpPr txBox="1"/>
          <p:nvPr>
            <p:custDataLst>
              <p:tags r:id="rId6"/>
            </p:custDataLst>
          </p:nvPr>
        </p:nvSpPr>
        <p:spPr>
          <a:xfrm>
            <a:off x="731838" y="1516063"/>
            <a:ext cx="2632075" cy="368300"/>
          </a:xfrm>
          <a:prstGeom prst="rect">
            <a:avLst/>
          </a:prstGeom>
          <a:noFill/>
          <a:ln w="9525">
            <a:noFill/>
          </a:ln>
        </p:spPr>
        <p:txBody>
          <a:bodyPr wrap="square" anchor="t" anchorCtr="0">
            <a:spAutoFit/>
          </a:bodyPr>
          <a:p>
            <a:r>
              <a:rPr lang="en-US" altLang="zh-CN" b="1">
                <a:latin typeface="Times New Roman" panose="02020603050405020304" charset="0"/>
                <a:ea typeface="方正粗黑宋简体" panose="02000000000000000000" charset="-122"/>
              </a:rPr>
              <a:t>WH-ZFL60W-WW/CW</a:t>
            </a:r>
            <a:endParaRPr lang="en-US" altLang="zh-CN" b="1">
              <a:latin typeface="Times New Roman" panose="02020603050405020304" charset="0"/>
              <a:ea typeface="方正粗黑宋简体" panose="02000000000000000000" charset="-122"/>
            </a:endParaRPr>
          </a:p>
        </p:txBody>
      </p:sp>
      <p:pic>
        <p:nvPicPr>
          <p:cNvPr id="19465" name="图片 4"/>
          <p:cNvPicPr>
            <a:picLocks noChangeAspect="1"/>
          </p:cNvPicPr>
          <p:nvPr/>
        </p:nvPicPr>
        <p:blipFill>
          <a:blip r:embed="rId7"/>
          <a:stretch>
            <a:fillRect/>
          </a:stretch>
        </p:blipFill>
        <p:spPr>
          <a:xfrm>
            <a:off x="7181850" y="3527425"/>
            <a:ext cx="4346575" cy="3119438"/>
          </a:xfrm>
          <a:prstGeom prst="rect">
            <a:avLst/>
          </a:prstGeom>
          <a:noFill/>
          <a:ln w="9525">
            <a:noFill/>
          </a:ln>
        </p:spPr>
      </p:pic>
    </p:spTree>
  </p:cSld>
  <p:clrMapOvr>
    <a:masterClrMapping/>
  </p:clrMapOvr>
  <p:transition spd="slow" advTm="3000">
    <p:fade/>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commondata" val="eyJoZGlkIjoiMmM0NDEwY2M3YzQ1YmYwZjRlMTVlZjU4ZjQxZTFmMWIifQ=="/>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MH" val="20151204211350"/>
  <p:tag name="MH_LIBRARY" val="GRAPHIC"/>
  <p:tag name="MH_TYPE" val="Picture"/>
  <p:tag name="MH_ORDER" val="1"/>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 name="KSO_WM_UNIT_PLACING_PICTURE_USER_VIEWPORT" val="{&quot;height&quot;:4272,&quot;width&quot;:5669}"/>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24861</Words>
  <Application>WPS 演示</Application>
  <PresentationFormat>宽屏</PresentationFormat>
  <Paragraphs>1008</Paragraphs>
  <Slides>44</Slides>
  <Notes>33</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44</vt:i4>
      </vt:variant>
    </vt:vector>
  </HeadingPairs>
  <TitlesOfParts>
    <vt:vector size="66" baseType="lpstr">
      <vt:lpstr>Arial</vt:lpstr>
      <vt:lpstr>宋体</vt:lpstr>
      <vt:lpstr>Wingdings</vt:lpstr>
      <vt:lpstr>Calibri</vt:lpstr>
      <vt:lpstr>Broadway</vt:lpstr>
      <vt:lpstr>Arial Rounded MT Bold</vt:lpstr>
      <vt:lpstr>方正粗黑宋简体</vt:lpstr>
      <vt:lpstr>微软雅黑</vt:lpstr>
      <vt:lpstr>Times New Roman</vt:lpstr>
      <vt:lpstr>金山云技术体</vt:lpstr>
      <vt:lpstr>Arial Unicode MS</vt:lpstr>
      <vt:lpstr>Calibri Light</vt:lpstr>
      <vt:lpstr>华文行楷</vt:lpstr>
      <vt:lpstr>华文中宋</vt:lpstr>
      <vt:lpstr>华文细黑</vt:lpstr>
      <vt:lpstr>华文隶书</vt:lpstr>
      <vt:lpstr>仿宋</vt:lpstr>
      <vt:lpstr>幼圆</vt:lpstr>
      <vt:lpstr>华文宋体</vt:lpstr>
      <vt:lpstr>楷体</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dc:subject>tukuppt</dc:subject>
  <cp:lastModifiedBy>13316537963</cp:lastModifiedBy>
  <cp:revision>237</cp:revision>
  <dcterms:created xsi:type="dcterms:W3CDTF">2016-07-22T16:15:00Z</dcterms:created>
  <dcterms:modified xsi:type="dcterms:W3CDTF">2024-02-29T03:14:26Z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F226E790C21849268DF211A251388E0F_12</vt:lpwstr>
  </property>
  <property fmtid="{D5CDD505-2E9C-101B-9397-08002B2CF9AE}" pid="3" name="KSOProductBuildVer">
    <vt:lpwstr>2052-12.1.0.16388</vt:lpwstr>
  </property>
</Properties>
</file>